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701" r:id="rId6"/>
    <p:sldMasterId id="2147483729" r:id="rId7"/>
  </p:sldMasterIdLst>
  <p:notesMasterIdLst>
    <p:notesMasterId r:id="rId11"/>
  </p:notesMasterIdLst>
  <p:handoutMasterIdLst>
    <p:handoutMasterId r:id="rId12"/>
  </p:handoutMasterIdLst>
  <p:sldIdLst>
    <p:sldId id="267" r:id="rId8"/>
    <p:sldId id="360" r:id="rId9"/>
    <p:sldId id="353" r:id="rId10"/>
  </p:sldIdLst>
  <p:sldSz cx="12192000" cy="6858000"/>
  <p:notesSz cx="6858000" cy="9144000"/>
  <p:defaultTextStyle>
    <a:defPPr>
      <a:defRPr lang="de-DE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640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D71"/>
    <a:srgbClr val="FFA941"/>
    <a:srgbClr val="EF7D10"/>
    <a:srgbClr val="713C07"/>
    <a:srgbClr val="F4C02E"/>
    <a:srgbClr val="7F0002"/>
    <a:srgbClr val="D83245"/>
    <a:srgbClr val="E15C6B"/>
    <a:srgbClr val="005000"/>
    <a:srgbClr val="003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7" autoAdjust="0"/>
    <p:restoredTop sz="95872"/>
  </p:normalViewPr>
  <p:slideViewPr>
    <p:cSldViewPr snapToGrid="0" snapToObjects="1">
      <p:cViewPr varScale="1">
        <p:scale>
          <a:sx n="64" d="100"/>
          <a:sy n="64" d="100"/>
        </p:scale>
        <p:origin x="556" y="56"/>
      </p:cViewPr>
      <p:guideLst>
        <p:guide orient="horz" pos="4088"/>
        <p:guide pos="3840"/>
        <p:guide pos="64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92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AC8D590-FCC1-754B-9988-C3E0506A20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Calibri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2024C69-2D6D-B64A-9696-913A2F2DF7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035B2-396E-D341-9273-D1591B90E99D}" type="datetime1">
              <a:rPr lang="de-DE" smtClean="0">
                <a:latin typeface="Calibri"/>
              </a:rPr>
              <a:t>24.01.2022</a:t>
            </a:fld>
            <a:endParaRPr lang="de-DE" dirty="0">
              <a:latin typeface="Calibri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DDC3FE0-6C5E-8342-BF95-6F542C20D7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Calibri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C19846-F3A4-E34D-A370-A3A92CD81C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8A2898-6BAA-0B44-BCCE-9781008CE022}" type="slidenum">
              <a:rPr lang="de-DE" smtClean="0">
                <a:latin typeface="Calibri"/>
              </a:rPr>
              <a:t>‹Nr.›</a:t>
            </a:fld>
            <a:endParaRPr lang="de-DE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7028635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"/>
              </a:defRPr>
            </a:lvl1pPr>
          </a:lstStyle>
          <a:p>
            <a:fld id="{45EB11B9-8A5B-6F48-8591-9DD675068C32}" type="datetime1">
              <a:rPr lang="de-DE" smtClean="0"/>
              <a:pPr/>
              <a:t>24.01.2022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"/>
              </a:defRPr>
            </a:lvl1pPr>
          </a:lstStyle>
          <a:p>
            <a:fld id="{898DB142-BB5B-114D-9F3F-8E8982FD7DC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7883859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377" rtl="0" eaLnBrk="1" latinLnBrk="0" hangingPunct="1">
      <a:defRPr sz="1200" b="0" i="0" kern="1200">
        <a:solidFill>
          <a:schemeClr val="tx1"/>
        </a:solidFill>
        <a:latin typeface="Calibri"/>
        <a:ea typeface="+mn-ea"/>
        <a:cs typeface="+mn-cs"/>
      </a:defRPr>
    </a:lvl1pPr>
    <a:lvl2pPr marL="457189" algn="l" defTabSz="914377" rtl="0" eaLnBrk="1" latinLnBrk="0" hangingPunct="1">
      <a:defRPr sz="1200" b="0" i="0" kern="1200">
        <a:solidFill>
          <a:schemeClr val="tx1"/>
        </a:solidFill>
        <a:latin typeface="Calibri"/>
        <a:ea typeface="+mn-ea"/>
        <a:cs typeface="+mn-cs"/>
      </a:defRPr>
    </a:lvl2pPr>
    <a:lvl3pPr marL="914377" algn="l" defTabSz="914377" rtl="0" eaLnBrk="1" latinLnBrk="0" hangingPunct="1">
      <a:defRPr sz="1200" b="0" i="0" kern="1200">
        <a:solidFill>
          <a:schemeClr val="tx1"/>
        </a:solidFill>
        <a:latin typeface="Calibri"/>
        <a:ea typeface="+mn-ea"/>
        <a:cs typeface="+mn-cs"/>
      </a:defRPr>
    </a:lvl3pPr>
    <a:lvl4pPr marL="1371566" algn="l" defTabSz="914377" rtl="0" eaLnBrk="1" latinLnBrk="0" hangingPunct="1">
      <a:defRPr sz="1200" b="0" i="0" kern="1200">
        <a:solidFill>
          <a:schemeClr val="tx1"/>
        </a:solidFill>
        <a:latin typeface="Calibri"/>
        <a:ea typeface="+mn-ea"/>
        <a:cs typeface="+mn-cs"/>
      </a:defRPr>
    </a:lvl4pPr>
    <a:lvl5pPr marL="1828754" algn="l" defTabSz="914377" rtl="0" eaLnBrk="1" latinLnBrk="0" hangingPunct="1">
      <a:defRPr sz="1200" b="0" i="0" kern="1200">
        <a:solidFill>
          <a:schemeClr val="tx1"/>
        </a:solidFill>
        <a:latin typeface="Calibri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emf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0D0A614A-52AE-4049-92C6-65BCAAC4B0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2451" y="4008363"/>
            <a:ext cx="9144000" cy="4431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l">
              <a:buNone/>
              <a:defRPr sz="2700" baseline="0">
                <a:solidFill>
                  <a:schemeClr val="bg1"/>
                </a:solidFill>
                <a:latin typeface="Calibri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933C15E2-14C6-6040-8A68-A2E12BEC34B4}"/>
              </a:ext>
            </a:extLst>
          </p:cNvPr>
          <p:cNvCxnSpPr>
            <a:cxnSpLocks/>
          </p:cNvCxnSpPr>
          <p:nvPr userDrawn="1"/>
        </p:nvCxnSpPr>
        <p:spPr>
          <a:xfrm>
            <a:off x="713855" y="5162327"/>
            <a:ext cx="626267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E79C7709-A4E0-FF44-BB4F-8CFA8D29F655}"/>
              </a:ext>
            </a:extLst>
          </p:cNvPr>
          <p:cNvSpPr txBox="1"/>
          <p:nvPr userDrawn="1"/>
        </p:nvSpPr>
        <p:spPr>
          <a:xfrm>
            <a:off x="725803" y="5244944"/>
            <a:ext cx="4676140" cy="261608"/>
          </a:xfrm>
          <a:prstGeom prst="rect">
            <a:avLst/>
          </a:prstGeom>
          <a:noFill/>
        </p:spPr>
        <p:txBody>
          <a:bodyPr wrap="square" lIns="0" tIns="45719" rIns="91438" bIns="45719" rtlCol="0">
            <a:spAutoFit/>
          </a:bodyPr>
          <a:lstStyle/>
          <a:p>
            <a:r>
              <a:rPr lang="de-DE" sz="1100" b="0" i="0" cap="all" baseline="0" dirty="0">
                <a:solidFill>
                  <a:schemeClr val="accent2"/>
                </a:solidFill>
                <a:latin typeface="Calibri"/>
                <a:ea typeface="Calibri"/>
                <a:cs typeface="Calibri"/>
              </a:rPr>
              <a:t>BY CRIF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9B46C20C-F47C-384A-BE86-6544F4C5C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5307" y="4483682"/>
            <a:ext cx="9144000" cy="678647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l">
              <a:defRPr sz="4000" b="1" i="0" baseline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3247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516EC50-4979-5247-A9CD-1F9BA8054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/>
                <a:ea typeface="Calibri"/>
              </a:defRPr>
            </a:lvl1pPr>
          </a:lstStyle>
          <a:p>
            <a:fld id="{AEB894A1-F7E2-BD46-AB6D-56EC8B249C08}" type="datetime2">
              <a:rPr lang="de-DE" smtClean="0"/>
              <a:pPr/>
              <a:t>Montag, 24. Januar 2022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1D9A27-434E-F841-AC39-226D066B08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50501" y="6466768"/>
            <a:ext cx="424299" cy="322787"/>
          </a:xfrm>
        </p:spPr>
        <p:txBody>
          <a:bodyPr/>
          <a:lstStyle>
            <a:lvl1pPr>
              <a:defRPr>
                <a:latin typeface="Calibri"/>
                <a:ea typeface="Calibri"/>
              </a:defRPr>
            </a:lvl1pPr>
          </a:lstStyle>
          <a:p>
            <a:fld id="{7F0D0D27-E64C-7544-9048-DBC2975CB2F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AA2F64-E589-BE48-9AC0-69C81300A74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de-DE" dirty="0"/>
              <a:t>Bearbeiter | © CRIF GmbH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4121969-B4A4-9F48-8100-39883FB45B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5261" y="4222361"/>
            <a:ext cx="2437227" cy="1492251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lnSpc>
                <a:spcPct val="120000"/>
              </a:lnSpc>
              <a:buNone/>
              <a:defRPr sz="1100" b="0" i="0" baseline="0">
                <a:solidFill>
                  <a:schemeClr val="tx1"/>
                </a:solidFill>
                <a:latin typeface="Calibri"/>
              </a:defRPr>
            </a:lvl1pPr>
          </a:lstStyle>
          <a:p>
            <a:pPr lvl="0"/>
            <a:r>
              <a:rPr lang="de-DE" dirty="0"/>
              <a:t>Textformat bearbeiten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91FFFFE-545B-8E4E-A302-A83214FC06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528" y="2184681"/>
            <a:ext cx="304800" cy="3048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2000"/>
              </a:srgbClr>
            </a:outerShdw>
          </a:effectLst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37C2A124-E8B9-B048-8266-09B549E96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261" y="365125"/>
            <a:ext cx="2437227" cy="1793875"/>
          </a:xfrm>
          <a:prstGeom prst="rect">
            <a:avLst/>
          </a:prstGeom>
        </p:spPr>
        <p:txBody>
          <a:bodyPr lIns="91438" tIns="45719" rIns="91438" bIns="45719">
            <a:normAutofit/>
          </a:bodyPr>
          <a:lstStyle>
            <a:lvl1pPr>
              <a:defRPr sz="2400" cap="all" baseline="0">
                <a:ln>
                  <a:noFill/>
                </a:ln>
                <a:latin typeface="Calibri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grpSp>
        <p:nvGrpSpPr>
          <p:cNvPr id="11" name="ICON NETZERK">
            <a:extLst>
              <a:ext uri="{FF2B5EF4-FFF2-40B4-BE49-F238E27FC236}">
                <a16:creationId xmlns:a16="http://schemas.microsoft.com/office/drawing/2014/main" id="{5051A0A7-3EA4-5449-9EED-4ADED87FBDC2}"/>
              </a:ext>
            </a:extLst>
          </p:cNvPr>
          <p:cNvGrpSpPr/>
          <p:nvPr userDrawn="1"/>
        </p:nvGrpSpPr>
        <p:grpSpPr>
          <a:xfrm>
            <a:off x="11457631" y="328733"/>
            <a:ext cx="552060" cy="294299"/>
            <a:chOff x="11185211" y="414729"/>
            <a:chExt cx="708053" cy="377456"/>
          </a:xfrm>
        </p:grpSpPr>
        <p:cxnSp>
          <p:nvCxnSpPr>
            <p:cNvPr id="12" name="Gerade Verbindung 11">
              <a:extLst>
                <a:ext uri="{FF2B5EF4-FFF2-40B4-BE49-F238E27FC236}">
                  <a16:creationId xmlns:a16="http://schemas.microsoft.com/office/drawing/2014/main" id="{0CE74B7B-8B00-124F-AF20-D25E166E6FB6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11692047" y="508574"/>
              <a:ext cx="174471" cy="253428"/>
            </a:xfrm>
            <a:prstGeom prst="line">
              <a:avLst/>
            </a:prstGeom>
            <a:ln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1115FB03-73F1-4A48-B01D-7D2F10C5353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289310" y="513200"/>
              <a:ext cx="402737" cy="250934"/>
            </a:xfrm>
            <a:prstGeom prst="line">
              <a:avLst/>
            </a:prstGeom>
            <a:ln>
              <a:solidFill>
                <a:schemeClr val="accent4"/>
              </a:solidFill>
              <a:headEnd type="non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6236799-BCDA-BF4D-B3BA-C740046B395F}"/>
                </a:ext>
              </a:extLst>
            </p:cNvPr>
            <p:cNvSpPr/>
            <p:nvPr userDrawn="1"/>
          </p:nvSpPr>
          <p:spPr>
            <a:xfrm>
              <a:off x="11674537" y="490339"/>
              <a:ext cx="45719" cy="4571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cxnSp>
          <p:nvCxnSpPr>
            <p:cNvPr id="16" name="Gerade Verbindung 15">
              <a:extLst>
                <a:ext uri="{FF2B5EF4-FFF2-40B4-BE49-F238E27FC236}">
                  <a16:creationId xmlns:a16="http://schemas.microsoft.com/office/drawing/2014/main" id="{5D0F4653-C3D1-6B42-B2A1-05C03E4A045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13823" y="429318"/>
              <a:ext cx="269469" cy="83120"/>
            </a:xfrm>
            <a:prstGeom prst="line">
              <a:avLst/>
            </a:prstGeom>
            <a:ln>
              <a:head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Gerade Verbindung 17">
              <a:extLst>
                <a:ext uri="{FF2B5EF4-FFF2-40B4-BE49-F238E27FC236}">
                  <a16:creationId xmlns:a16="http://schemas.microsoft.com/office/drawing/2014/main" id="{41E20C0C-93DA-A04F-9FC8-1EDCE869CE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31438" y="442999"/>
              <a:ext cx="435080" cy="319002"/>
            </a:xfrm>
            <a:prstGeom prst="line">
              <a:avLst/>
            </a:prstGeom>
            <a:ln>
              <a:head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D1595B2-97CF-6648-B047-3458FCD2CDBD}"/>
                </a:ext>
              </a:extLst>
            </p:cNvPr>
            <p:cNvSpPr/>
            <p:nvPr userDrawn="1"/>
          </p:nvSpPr>
          <p:spPr>
            <a:xfrm>
              <a:off x="11409449" y="414729"/>
              <a:ext cx="57299" cy="5729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cxnSp>
          <p:nvCxnSpPr>
            <p:cNvPr id="20" name="Gerade Verbindung 19">
              <a:extLst>
                <a:ext uri="{FF2B5EF4-FFF2-40B4-BE49-F238E27FC236}">
                  <a16:creationId xmlns:a16="http://schemas.microsoft.com/office/drawing/2014/main" id="{993B9B5D-02FF-A44F-8ED7-4091CEBBA78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273480" y="431144"/>
              <a:ext cx="159743" cy="333856"/>
            </a:xfrm>
            <a:prstGeom prst="line">
              <a:avLst/>
            </a:prstGeom>
            <a:ln>
              <a:solidFill>
                <a:schemeClr val="accent6"/>
              </a:solidFill>
              <a:head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Gerade Verbindung 21">
              <a:extLst>
                <a:ext uri="{FF2B5EF4-FFF2-40B4-BE49-F238E27FC236}">
                  <a16:creationId xmlns:a16="http://schemas.microsoft.com/office/drawing/2014/main" id="{8542E43B-BC2A-BD49-825B-24320EFA93FC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11201633" y="574334"/>
              <a:ext cx="680715" cy="187667"/>
            </a:xfrm>
            <a:prstGeom prst="line">
              <a:avLst/>
            </a:prstGeom>
            <a:ln>
              <a:head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4ED3A39B-3051-D14B-A20A-5DD67B1E62BE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211287" y="439005"/>
              <a:ext cx="218720" cy="135328"/>
            </a:xfrm>
            <a:prstGeom prst="line">
              <a:avLst/>
            </a:prstGeom>
            <a:ln>
              <a:solidFill>
                <a:schemeClr val="accent4"/>
              </a:solidFill>
              <a:head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10753AC-7281-C84B-8CF8-D78239C6A9DA}"/>
                </a:ext>
              </a:extLst>
            </p:cNvPr>
            <p:cNvSpPr/>
            <p:nvPr userDrawn="1"/>
          </p:nvSpPr>
          <p:spPr>
            <a:xfrm>
              <a:off x="11185211" y="552947"/>
              <a:ext cx="45719" cy="4571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5C6B2B5-F635-2D4E-97B8-DB42FEA60581}"/>
                </a:ext>
              </a:extLst>
            </p:cNvPr>
            <p:cNvSpPr/>
            <p:nvPr userDrawn="1"/>
          </p:nvSpPr>
          <p:spPr>
            <a:xfrm>
              <a:off x="11255256" y="734886"/>
              <a:ext cx="57299" cy="5729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5E5FCE1-4FCB-5644-A346-D16D05E6869F}"/>
                </a:ext>
              </a:extLst>
            </p:cNvPr>
            <p:cNvSpPr/>
            <p:nvPr userDrawn="1"/>
          </p:nvSpPr>
          <p:spPr>
            <a:xfrm>
              <a:off x="11835965" y="734886"/>
              <a:ext cx="57299" cy="5729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</p:grpSp>
      <p:sp>
        <p:nvSpPr>
          <p:cNvPr id="27" name="Ecken des Rechtecks auf der gleichen Seite abrunden 26">
            <a:extLst>
              <a:ext uri="{FF2B5EF4-FFF2-40B4-BE49-F238E27FC236}">
                <a16:creationId xmlns:a16="http://schemas.microsoft.com/office/drawing/2014/main" id="{27F67BD9-622F-A74F-8AA2-443752848DB8}"/>
              </a:ext>
            </a:extLst>
          </p:cNvPr>
          <p:cNvSpPr/>
          <p:nvPr userDrawn="1"/>
        </p:nvSpPr>
        <p:spPr>
          <a:xfrm rot="10800000">
            <a:off x="11559807" y="-3436"/>
            <a:ext cx="347708" cy="522903"/>
          </a:xfrm>
          <a:prstGeom prst="round2SameRect">
            <a:avLst/>
          </a:prstGeom>
          <a:gradFill flip="none" rotWithShape="1">
            <a:gsLst>
              <a:gs pos="36000">
                <a:schemeClr val="accent4"/>
              </a:gs>
              <a:gs pos="100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de-DE" dirty="0">
              <a:latin typeface="Calibri"/>
            </a:endParaRPr>
          </a:p>
        </p:txBody>
      </p:sp>
      <p:pic>
        <p:nvPicPr>
          <p:cNvPr id="28" name="Grafik 43">
            <a:extLst>
              <a:ext uri="{FF2B5EF4-FFF2-40B4-BE49-F238E27FC236}">
                <a16:creationId xmlns:a16="http://schemas.microsoft.com/office/drawing/2014/main" id="{2DAAF6DE-62E3-E846-9B8C-32CDB0ABA7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66207" y="230651"/>
            <a:ext cx="314960" cy="213360"/>
          </a:xfrm>
          <a:prstGeom prst="rect">
            <a:avLst/>
          </a:prstGeom>
        </p:spPr>
      </p:pic>
      <p:sp>
        <p:nvSpPr>
          <p:cNvPr id="29" name="Textplatzhalter 7">
            <a:extLst>
              <a:ext uri="{FF2B5EF4-FFF2-40B4-BE49-F238E27FC236}">
                <a16:creationId xmlns:a16="http://schemas.microsoft.com/office/drawing/2014/main" id="{54121969-B4A4-9F48-8100-39883FB45B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4000" y="2815466"/>
            <a:ext cx="2437227" cy="1321031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lnSpc>
                <a:spcPct val="120000"/>
              </a:lnSpc>
              <a:buNone/>
              <a:defRPr sz="1100" b="0" i="0" baseline="0">
                <a:solidFill>
                  <a:srgbClr val="EF7D10"/>
                </a:solidFill>
                <a:latin typeface="Calibri"/>
              </a:defRPr>
            </a:lvl1pPr>
          </a:lstStyle>
          <a:p>
            <a:pPr lvl="0"/>
            <a:r>
              <a:rPr lang="de-DE" dirty="0"/>
              <a:t>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18109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Layou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EL BACKGROUND">
            <a:extLst>
              <a:ext uri="{FF2B5EF4-FFF2-40B4-BE49-F238E27FC236}">
                <a16:creationId xmlns:a16="http://schemas.microsoft.com/office/drawing/2014/main" id="{9E0CA76A-E6A2-7241-9563-E7B14D347D80}"/>
              </a:ext>
            </a:extLst>
          </p:cNvPr>
          <p:cNvSpPr/>
          <p:nvPr userDrawn="1"/>
        </p:nvSpPr>
        <p:spPr>
          <a:xfrm>
            <a:off x="0" y="5776"/>
            <a:ext cx="12192000" cy="64609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de-DE" b="0" i="0" dirty="0">
              <a:latin typeface="Calibri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C590D44-6888-B04B-8D9C-11C6EA238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/>
                <a:ea typeface="Calibri"/>
              </a:defRPr>
            </a:lvl1pPr>
          </a:lstStyle>
          <a:p>
            <a:fld id="{0099ADE4-82A4-7141-8D00-BAD29934EEC6}" type="datetime2">
              <a:rPr lang="de-DE" smtClean="0"/>
              <a:pPr/>
              <a:t>Montag, 24. Januar 2022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05CC79-3DC6-F647-976E-BB3F21E481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Calibri"/>
                <a:ea typeface="Calibri"/>
              </a:defRPr>
            </a:lvl1pPr>
          </a:lstStyle>
          <a:p>
            <a:fld id="{7F0D0D27-E64C-7544-9048-DBC2975CB2F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A3D3B8-67DE-094A-A264-C86AE4EBA66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de-DE" dirty="0"/>
              <a:t>Bearbeiter | © CRIF GmbH</a:t>
            </a:r>
          </a:p>
        </p:txBody>
      </p:sp>
      <p:grpSp>
        <p:nvGrpSpPr>
          <p:cNvPr id="33" name="ICON NETZERK">
            <a:extLst>
              <a:ext uri="{FF2B5EF4-FFF2-40B4-BE49-F238E27FC236}">
                <a16:creationId xmlns:a16="http://schemas.microsoft.com/office/drawing/2014/main" id="{D480B6FF-48CA-1B4A-982E-05E78C3967B4}"/>
              </a:ext>
            </a:extLst>
          </p:cNvPr>
          <p:cNvGrpSpPr/>
          <p:nvPr userDrawn="1"/>
        </p:nvGrpSpPr>
        <p:grpSpPr>
          <a:xfrm>
            <a:off x="11457631" y="328733"/>
            <a:ext cx="552060" cy="294299"/>
            <a:chOff x="11185211" y="414729"/>
            <a:chExt cx="708053" cy="377456"/>
          </a:xfrm>
        </p:grpSpPr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0678AC9D-9849-D64F-8447-6BE365D1549F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11692047" y="508574"/>
              <a:ext cx="174471" cy="253428"/>
            </a:xfrm>
            <a:prstGeom prst="line">
              <a:avLst/>
            </a:prstGeom>
            <a:ln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" name="Gerade Verbindung 34">
              <a:extLst>
                <a:ext uri="{FF2B5EF4-FFF2-40B4-BE49-F238E27FC236}">
                  <a16:creationId xmlns:a16="http://schemas.microsoft.com/office/drawing/2014/main" id="{A5E1F598-40A2-0744-9FAD-5ED5A800EE9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289310" y="513200"/>
              <a:ext cx="402737" cy="250934"/>
            </a:xfrm>
            <a:prstGeom prst="line">
              <a:avLst/>
            </a:prstGeom>
            <a:ln>
              <a:solidFill>
                <a:schemeClr val="accent4"/>
              </a:solidFill>
              <a:headEnd type="non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1D935B5-F3E8-964E-8960-CDA2F31E1D6E}"/>
                </a:ext>
              </a:extLst>
            </p:cNvPr>
            <p:cNvSpPr/>
            <p:nvPr userDrawn="1"/>
          </p:nvSpPr>
          <p:spPr>
            <a:xfrm>
              <a:off x="11674537" y="490339"/>
              <a:ext cx="45719" cy="4571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cxnSp>
          <p:nvCxnSpPr>
            <p:cNvPr id="37" name="Gerade Verbindung 36">
              <a:extLst>
                <a:ext uri="{FF2B5EF4-FFF2-40B4-BE49-F238E27FC236}">
                  <a16:creationId xmlns:a16="http://schemas.microsoft.com/office/drawing/2014/main" id="{87B32444-6068-C941-803B-A0FA72A0DF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13823" y="429318"/>
              <a:ext cx="269469" cy="83120"/>
            </a:xfrm>
            <a:prstGeom prst="line">
              <a:avLst/>
            </a:prstGeom>
            <a:ln>
              <a:head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8" name="Gerade Verbindung 37">
              <a:extLst>
                <a:ext uri="{FF2B5EF4-FFF2-40B4-BE49-F238E27FC236}">
                  <a16:creationId xmlns:a16="http://schemas.microsoft.com/office/drawing/2014/main" id="{158E8F75-1112-7B47-B5C8-D19B05B888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31438" y="442999"/>
              <a:ext cx="435080" cy="319002"/>
            </a:xfrm>
            <a:prstGeom prst="line">
              <a:avLst/>
            </a:prstGeom>
            <a:ln>
              <a:head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1BA2743-9EA1-F143-957B-A93872056925}"/>
                </a:ext>
              </a:extLst>
            </p:cNvPr>
            <p:cNvSpPr/>
            <p:nvPr userDrawn="1"/>
          </p:nvSpPr>
          <p:spPr>
            <a:xfrm>
              <a:off x="11409449" y="414729"/>
              <a:ext cx="57299" cy="5729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cxnSp>
          <p:nvCxnSpPr>
            <p:cNvPr id="40" name="Gerade Verbindung 39">
              <a:extLst>
                <a:ext uri="{FF2B5EF4-FFF2-40B4-BE49-F238E27FC236}">
                  <a16:creationId xmlns:a16="http://schemas.microsoft.com/office/drawing/2014/main" id="{556C65AF-282C-C549-8614-162A0DBDDA8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273480" y="431144"/>
              <a:ext cx="159743" cy="333856"/>
            </a:xfrm>
            <a:prstGeom prst="line">
              <a:avLst/>
            </a:prstGeom>
            <a:ln>
              <a:solidFill>
                <a:schemeClr val="accent6"/>
              </a:solidFill>
              <a:head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1" name="Gerade Verbindung 40">
              <a:extLst>
                <a:ext uri="{FF2B5EF4-FFF2-40B4-BE49-F238E27FC236}">
                  <a16:creationId xmlns:a16="http://schemas.microsoft.com/office/drawing/2014/main" id="{1E6E22FD-0EA0-964F-942C-4CA38A5335B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11201633" y="574334"/>
              <a:ext cx="680715" cy="187667"/>
            </a:xfrm>
            <a:prstGeom prst="line">
              <a:avLst/>
            </a:prstGeom>
            <a:ln>
              <a:head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2" name="Gerade Verbindung 41">
              <a:extLst>
                <a:ext uri="{FF2B5EF4-FFF2-40B4-BE49-F238E27FC236}">
                  <a16:creationId xmlns:a16="http://schemas.microsoft.com/office/drawing/2014/main" id="{E41D6487-68D3-854F-B4A4-D80841C97A0E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211287" y="439005"/>
              <a:ext cx="218720" cy="135328"/>
            </a:xfrm>
            <a:prstGeom prst="line">
              <a:avLst/>
            </a:prstGeom>
            <a:ln>
              <a:solidFill>
                <a:schemeClr val="accent4"/>
              </a:solidFill>
              <a:head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6D20944-FB23-2D4A-AC60-EC381B708ED8}"/>
                </a:ext>
              </a:extLst>
            </p:cNvPr>
            <p:cNvSpPr/>
            <p:nvPr userDrawn="1"/>
          </p:nvSpPr>
          <p:spPr>
            <a:xfrm>
              <a:off x="11185211" y="552947"/>
              <a:ext cx="45719" cy="4571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9D85077-547E-8E48-87DC-B751315E6AAB}"/>
                </a:ext>
              </a:extLst>
            </p:cNvPr>
            <p:cNvSpPr/>
            <p:nvPr userDrawn="1"/>
          </p:nvSpPr>
          <p:spPr>
            <a:xfrm>
              <a:off x="11255256" y="734886"/>
              <a:ext cx="57299" cy="5729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0CCABEF-68E6-214C-9BCD-B08EBEBB87A5}"/>
                </a:ext>
              </a:extLst>
            </p:cNvPr>
            <p:cNvSpPr/>
            <p:nvPr userDrawn="1"/>
          </p:nvSpPr>
          <p:spPr>
            <a:xfrm>
              <a:off x="11835965" y="734886"/>
              <a:ext cx="57299" cy="5729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</p:grpSp>
      <p:sp>
        <p:nvSpPr>
          <p:cNvPr id="46" name="Ecken des Rechtecks auf der gleichen Seite abrunden 45">
            <a:extLst>
              <a:ext uri="{FF2B5EF4-FFF2-40B4-BE49-F238E27FC236}">
                <a16:creationId xmlns:a16="http://schemas.microsoft.com/office/drawing/2014/main" id="{C639BF8B-5682-3E49-BF1B-8A5C4A010862}"/>
              </a:ext>
            </a:extLst>
          </p:cNvPr>
          <p:cNvSpPr/>
          <p:nvPr userDrawn="1"/>
        </p:nvSpPr>
        <p:spPr>
          <a:xfrm rot="10800000">
            <a:off x="11559807" y="-3436"/>
            <a:ext cx="347708" cy="522903"/>
          </a:xfrm>
          <a:prstGeom prst="round2SameRect">
            <a:avLst/>
          </a:prstGeom>
          <a:gradFill flip="none" rotWithShape="1">
            <a:gsLst>
              <a:gs pos="36000">
                <a:schemeClr val="accent4"/>
              </a:gs>
              <a:gs pos="100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de-DE" dirty="0">
              <a:latin typeface="Calibri"/>
            </a:endParaRPr>
          </a:p>
        </p:txBody>
      </p:sp>
      <p:pic>
        <p:nvPicPr>
          <p:cNvPr id="47" name="Grafik 43">
            <a:extLst>
              <a:ext uri="{FF2B5EF4-FFF2-40B4-BE49-F238E27FC236}">
                <a16:creationId xmlns:a16="http://schemas.microsoft.com/office/drawing/2014/main" id="{8E81BAF3-672C-3147-8312-7106A365A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66207" y="230651"/>
            <a:ext cx="314960" cy="21336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337CF7B-F063-F847-98A5-51475E7DD8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4528" y="2184681"/>
            <a:ext cx="304800" cy="3048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12000"/>
              </a:srgbClr>
            </a:outerShdw>
          </a:effectLst>
        </p:spPr>
      </p:pic>
      <p:sp>
        <p:nvSpPr>
          <p:cNvPr id="24" name="Titel 14">
            <a:extLst>
              <a:ext uri="{FF2B5EF4-FFF2-40B4-BE49-F238E27FC236}">
                <a16:creationId xmlns:a16="http://schemas.microsoft.com/office/drawing/2014/main" id="{608292B1-4BA9-B840-B2F1-CC78EA7D77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261" y="365125"/>
            <a:ext cx="2437227" cy="1793875"/>
          </a:xfrm>
          <a:prstGeom prst="rect">
            <a:avLst/>
          </a:prstGeom>
        </p:spPr>
        <p:txBody>
          <a:bodyPr lIns="91438" tIns="45719" rIns="91438" bIns="45719">
            <a:normAutofit/>
          </a:bodyPr>
          <a:lstStyle>
            <a:lvl1pPr>
              <a:defRPr sz="2400" cap="all" baseline="0">
                <a:ln>
                  <a:noFill/>
                </a:ln>
                <a:latin typeface="Calibri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25" name="Textplatzhalter 7">
            <a:extLst>
              <a:ext uri="{FF2B5EF4-FFF2-40B4-BE49-F238E27FC236}">
                <a16:creationId xmlns:a16="http://schemas.microsoft.com/office/drawing/2014/main" id="{54121969-B4A4-9F48-8100-39883FB45B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4000" y="2802353"/>
            <a:ext cx="2437227" cy="1321031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lnSpc>
                <a:spcPct val="120000"/>
              </a:lnSpc>
              <a:buNone/>
              <a:defRPr sz="1100" b="0" i="0" baseline="0">
                <a:solidFill>
                  <a:srgbClr val="EF7D10"/>
                </a:solidFill>
                <a:latin typeface="Calibri"/>
              </a:defRPr>
            </a:lvl1pPr>
          </a:lstStyle>
          <a:p>
            <a:pPr lvl="0"/>
            <a:r>
              <a:rPr lang="de-DE" dirty="0"/>
              <a:t>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609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516EC50-4979-5247-A9CD-1F9BA8054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/>
                <a:ea typeface="Calibri"/>
              </a:defRPr>
            </a:lvl1pPr>
          </a:lstStyle>
          <a:p>
            <a:fld id="{AEB894A1-F7E2-BD46-AB6D-56EC8B249C08}" type="datetime2">
              <a:rPr lang="de-DE" smtClean="0"/>
              <a:pPr/>
              <a:t>Montag, 24. Januar 2022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1D9A27-434E-F841-AC39-226D066B08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50501" y="6466768"/>
            <a:ext cx="424299" cy="322787"/>
          </a:xfrm>
        </p:spPr>
        <p:txBody>
          <a:bodyPr/>
          <a:lstStyle>
            <a:lvl1pPr>
              <a:defRPr>
                <a:latin typeface="Calibri"/>
                <a:ea typeface="Calibri"/>
              </a:defRPr>
            </a:lvl1pPr>
          </a:lstStyle>
          <a:p>
            <a:fld id="{7F0D0D27-E64C-7544-9048-DBC2975CB2F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AA2F64-E589-BE48-9AC0-69C81300A74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de-DE" dirty="0"/>
              <a:t>Bearbeiter | © CRIF GmbH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4121969-B4A4-9F48-8100-39883FB45B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5261" y="4222361"/>
            <a:ext cx="2437227" cy="1492251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lnSpc>
                <a:spcPct val="120000"/>
              </a:lnSpc>
              <a:buNone/>
              <a:defRPr sz="1100" b="0" i="0" baseline="0">
                <a:solidFill>
                  <a:schemeClr val="tx1"/>
                </a:solidFill>
                <a:latin typeface="Calibri"/>
              </a:defRPr>
            </a:lvl1pPr>
          </a:lstStyle>
          <a:p>
            <a:pPr lvl="0"/>
            <a:r>
              <a:rPr lang="de-DE" dirty="0"/>
              <a:t>Textformat bearbeiten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37C2A124-E8B9-B048-8266-09B549E96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261" y="365125"/>
            <a:ext cx="2437227" cy="1793875"/>
          </a:xfrm>
          <a:prstGeom prst="rect">
            <a:avLst/>
          </a:prstGeom>
        </p:spPr>
        <p:txBody>
          <a:bodyPr lIns="91438" tIns="45719" rIns="91438" bIns="45719">
            <a:normAutofit/>
          </a:bodyPr>
          <a:lstStyle>
            <a:lvl1pPr>
              <a:defRPr sz="2400" cap="all" baseline="0">
                <a:ln>
                  <a:noFill/>
                </a:ln>
                <a:latin typeface="Calibri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grpSp>
        <p:nvGrpSpPr>
          <p:cNvPr id="11" name="ICON NETZERK">
            <a:extLst>
              <a:ext uri="{FF2B5EF4-FFF2-40B4-BE49-F238E27FC236}">
                <a16:creationId xmlns:a16="http://schemas.microsoft.com/office/drawing/2014/main" id="{5051A0A7-3EA4-5449-9EED-4ADED87FBDC2}"/>
              </a:ext>
            </a:extLst>
          </p:cNvPr>
          <p:cNvGrpSpPr/>
          <p:nvPr userDrawn="1"/>
        </p:nvGrpSpPr>
        <p:grpSpPr>
          <a:xfrm>
            <a:off x="11457631" y="328733"/>
            <a:ext cx="552060" cy="294299"/>
            <a:chOff x="11185211" y="414729"/>
            <a:chExt cx="708053" cy="377456"/>
          </a:xfrm>
        </p:grpSpPr>
        <p:cxnSp>
          <p:nvCxnSpPr>
            <p:cNvPr id="12" name="Gerade Verbindung 11">
              <a:extLst>
                <a:ext uri="{FF2B5EF4-FFF2-40B4-BE49-F238E27FC236}">
                  <a16:creationId xmlns:a16="http://schemas.microsoft.com/office/drawing/2014/main" id="{0CE74B7B-8B00-124F-AF20-D25E166E6FB6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11692047" y="508574"/>
              <a:ext cx="174471" cy="253428"/>
            </a:xfrm>
            <a:prstGeom prst="line">
              <a:avLst/>
            </a:prstGeom>
            <a:ln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1115FB03-73F1-4A48-B01D-7D2F10C5353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289310" y="513200"/>
              <a:ext cx="402737" cy="250934"/>
            </a:xfrm>
            <a:prstGeom prst="line">
              <a:avLst/>
            </a:prstGeom>
            <a:ln>
              <a:solidFill>
                <a:schemeClr val="accent4"/>
              </a:solidFill>
              <a:headEnd type="non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6236799-BCDA-BF4D-B3BA-C740046B395F}"/>
                </a:ext>
              </a:extLst>
            </p:cNvPr>
            <p:cNvSpPr/>
            <p:nvPr userDrawn="1"/>
          </p:nvSpPr>
          <p:spPr>
            <a:xfrm>
              <a:off x="11674537" y="490339"/>
              <a:ext cx="45719" cy="4571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cxnSp>
          <p:nvCxnSpPr>
            <p:cNvPr id="16" name="Gerade Verbindung 15">
              <a:extLst>
                <a:ext uri="{FF2B5EF4-FFF2-40B4-BE49-F238E27FC236}">
                  <a16:creationId xmlns:a16="http://schemas.microsoft.com/office/drawing/2014/main" id="{5D0F4653-C3D1-6B42-B2A1-05C03E4A045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13823" y="429318"/>
              <a:ext cx="269469" cy="83120"/>
            </a:xfrm>
            <a:prstGeom prst="line">
              <a:avLst/>
            </a:prstGeom>
            <a:ln>
              <a:head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Gerade Verbindung 17">
              <a:extLst>
                <a:ext uri="{FF2B5EF4-FFF2-40B4-BE49-F238E27FC236}">
                  <a16:creationId xmlns:a16="http://schemas.microsoft.com/office/drawing/2014/main" id="{41E20C0C-93DA-A04F-9FC8-1EDCE869CE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31438" y="442999"/>
              <a:ext cx="435080" cy="319002"/>
            </a:xfrm>
            <a:prstGeom prst="line">
              <a:avLst/>
            </a:prstGeom>
            <a:ln>
              <a:head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D1595B2-97CF-6648-B047-3458FCD2CDBD}"/>
                </a:ext>
              </a:extLst>
            </p:cNvPr>
            <p:cNvSpPr/>
            <p:nvPr userDrawn="1"/>
          </p:nvSpPr>
          <p:spPr>
            <a:xfrm>
              <a:off x="11409449" y="414729"/>
              <a:ext cx="57299" cy="5729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cxnSp>
          <p:nvCxnSpPr>
            <p:cNvPr id="20" name="Gerade Verbindung 19">
              <a:extLst>
                <a:ext uri="{FF2B5EF4-FFF2-40B4-BE49-F238E27FC236}">
                  <a16:creationId xmlns:a16="http://schemas.microsoft.com/office/drawing/2014/main" id="{993B9B5D-02FF-A44F-8ED7-4091CEBBA78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273480" y="431144"/>
              <a:ext cx="159743" cy="333856"/>
            </a:xfrm>
            <a:prstGeom prst="line">
              <a:avLst/>
            </a:prstGeom>
            <a:ln>
              <a:solidFill>
                <a:schemeClr val="accent6"/>
              </a:solidFill>
              <a:head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Gerade Verbindung 21">
              <a:extLst>
                <a:ext uri="{FF2B5EF4-FFF2-40B4-BE49-F238E27FC236}">
                  <a16:creationId xmlns:a16="http://schemas.microsoft.com/office/drawing/2014/main" id="{8542E43B-BC2A-BD49-825B-24320EFA93FC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11201633" y="574334"/>
              <a:ext cx="680715" cy="187667"/>
            </a:xfrm>
            <a:prstGeom prst="line">
              <a:avLst/>
            </a:prstGeom>
            <a:ln>
              <a:head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4ED3A39B-3051-D14B-A20A-5DD67B1E62BE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211287" y="439005"/>
              <a:ext cx="218720" cy="135328"/>
            </a:xfrm>
            <a:prstGeom prst="line">
              <a:avLst/>
            </a:prstGeom>
            <a:ln>
              <a:solidFill>
                <a:schemeClr val="accent4"/>
              </a:solidFill>
              <a:head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10753AC-7281-C84B-8CF8-D78239C6A9DA}"/>
                </a:ext>
              </a:extLst>
            </p:cNvPr>
            <p:cNvSpPr/>
            <p:nvPr userDrawn="1"/>
          </p:nvSpPr>
          <p:spPr>
            <a:xfrm>
              <a:off x="11185211" y="552947"/>
              <a:ext cx="45719" cy="4571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5C6B2B5-F635-2D4E-97B8-DB42FEA60581}"/>
                </a:ext>
              </a:extLst>
            </p:cNvPr>
            <p:cNvSpPr/>
            <p:nvPr userDrawn="1"/>
          </p:nvSpPr>
          <p:spPr>
            <a:xfrm>
              <a:off x="11255256" y="734886"/>
              <a:ext cx="57299" cy="5729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5E5FCE1-4FCB-5644-A346-D16D05E6869F}"/>
                </a:ext>
              </a:extLst>
            </p:cNvPr>
            <p:cNvSpPr/>
            <p:nvPr userDrawn="1"/>
          </p:nvSpPr>
          <p:spPr>
            <a:xfrm>
              <a:off x="11835965" y="734886"/>
              <a:ext cx="57299" cy="5729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</p:grpSp>
      <p:sp>
        <p:nvSpPr>
          <p:cNvPr id="27" name="Ecken des Rechtecks auf der gleichen Seite abrunden 26">
            <a:extLst>
              <a:ext uri="{FF2B5EF4-FFF2-40B4-BE49-F238E27FC236}">
                <a16:creationId xmlns:a16="http://schemas.microsoft.com/office/drawing/2014/main" id="{27F67BD9-622F-A74F-8AA2-443752848DB8}"/>
              </a:ext>
            </a:extLst>
          </p:cNvPr>
          <p:cNvSpPr/>
          <p:nvPr userDrawn="1"/>
        </p:nvSpPr>
        <p:spPr>
          <a:xfrm rot="10800000">
            <a:off x="11559807" y="-3436"/>
            <a:ext cx="347708" cy="522903"/>
          </a:xfrm>
          <a:prstGeom prst="round2SameRect">
            <a:avLst/>
          </a:prstGeom>
          <a:gradFill flip="none" rotWithShape="1">
            <a:gsLst>
              <a:gs pos="36000">
                <a:schemeClr val="accent4"/>
              </a:gs>
              <a:gs pos="100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de-DE" dirty="0">
              <a:latin typeface="Calibri"/>
            </a:endParaRPr>
          </a:p>
        </p:txBody>
      </p:sp>
      <p:pic>
        <p:nvPicPr>
          <p:cNvPr id="28" name="Grafik 43">
            <a:extLst>
              <a:ext uri="{FF2B5EF4-FFF2-40B4-BE49-F238E27FC236}">
                <a16:creationId xmlns:a16="http://schemas.microsoft.com/office/drawing/2014/main" id="{2DAAF6DE-62E3-E846-9B8C-32CDB0ABA7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66207" y="230651"/>
            <a:ext cx="314960" cy="213360"/>
          </a:xfrm>
          <a:prstGeom prst="rect">
            <a:avLst/>
          </a:prstGeom>
        </p:spPr>
      </p:pic>
      <p:sp>
        <p:nvSpPr>
          <p:cNvPr id="29" name="Textplatzhalter 7">
            <a:extLst>
              <a:ext uri="{FF2B5EF4-FFF2-40B4-BE49-F238E27FC236}">
                <a16:creationId xmlns:a16="http://schemas.microsoft.com/office/drawing/2014/main" id="{C9908949-76FB-8B4D-AFD1-12A7CD3E151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4000" y="2802353"/>
            <a:ext cx="2437227" cy="1321031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lnSpc>
                <a:spcPct val="120000"/>
              </a:lnSpc>
              <a:buNone/>
              <a:defRPr sz="1100" b="0" i="0" baseline="0">
                <a:solidFill>
                  <a:srgbClr val="EF7D10"/>
                </a:solidFill>
                <a:latin typeface="Calibri"/>
              </a:defRPr>
            </a:lvl1pPr>
          </a:lstStyle>
          <a:p>
            <a:pPr lvl="0"/>
            <a:r>
              <a:rPr lang="de-DE" dirty="0"/>
              <a:t>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8989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ives Layout freie Gestal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FOOTERGRAFIK">
            <a:extLst>
              <a:ext uri="{FF2B5EF4-FFF2-40B4-BE49-F238E27FC236}">
                <a16:creationId xmlns:a16="http://schemas.microsoft.com/office/drawing/2014/main" id="{24195225-1066-094B-A6BC-98658D8D3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"/>
          <a:stretch/>
        </p:blipFill>
        <p:spPr>
          <a:xfrm>
            <a:off x="0" y="6460993"/>
            <a:ext cx="12199203" cy="322787"/>
          </a:xfrm>
          <a:prstGeom prst="rect">
            <a:avLst/>
          </a:prstGeom>
        </p:spPr>
      </p:pic>
      <p:pic>
        <p:nvPicPr>
          <p:cNvPr id="27" name="Footer Layer">
            <a:extLst>
              <a:ext uri="{FF2B5EF4-FFF2-40B4-BE49-F238E27FC236}">
                <a16:creationId xmlns:a16="http://schemas.microsoft.com/office/drawing/2014/main" id="{A4F8CF8D-3393-A147-9379-FA30FBCB0B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60" y="6463812"/>
            <a:ext cx="12206263" cy="317149"/>
          </a:xfrm>
          <a:prstGeom prst="rect">
            <a:avLst/>
          </a:prstGeom>
        </p:spPr>
      </p:pic>
      <p:sp>
        <p:nvSpPr>
          <p:cNvPr id="28" name="STORY COLOR BRAND">
            <a:extLst>
              <a:ext uri="{FF2B5EF4-FFF2-40B4-BE49-F238E27FC236}">
                <a16:creationId xmlns:a16="http://schemas.microsoft.com/office/drawing/2014/main" id="{369472CE-6D9B-3D4B-8D51-2DBD1CE3C087}"/>
              </a:ext>
            </a:extLst>
          </p:cNvPr>
          <p:cNvSpPr/>
          <p:nvPr userDrawn="1"/>
        </p:nvSpPr>
        <p:spPr>
          <a:xfrm rot="5400000">
            <a:off x="6053219" y="727499"/>
            <a:ext cx="85563" cy="12192000"/>
          </a:xfrm>
          <a:prstGeom prst="rect">
            <a:avLst/>
          </a:prstGeom>
          <a:gradFill flip="none" rotWithShape="1">
            <a:gsLst>
              <a:gs pos="45045">
                <a:schemeClr val="accent6"/>
              </a:gs>
              <a:gs pos="0">
                <a:schemeClr val="accent4"/>
              </a:gs>
              <a:gs pos="99000">
                <a:schemeClr val="accent5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de-DE" dirty="0">
              <a:latin typeface="Calibri"/>
            </a:endParaRPr>
          </a:p>
        </p:txBody>
      </p:sp>
      <p:cxnSp>
        <p:nvCxnSpPr>
          <p:cNvPr id="29" name="Seitenzahl trenlinie">
            <a:extLst>
              <a:ext uri="{FF2B5EF4-FFF2-40B4-BE49-F238E27FC236}">
                <a16:creationId xmlns:a16="http://schemas.microsoft.com/office/drawing/2014/main" id="{F663DE60-E7C8-E041-B6C0-275791D704C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884660" y="6549093"/>
            <a:ext cx="0" cy="222788"/>
          </a:xfrm>
          <a:prstGeom prst="line">
            <a:avLst/>
          </a:prstGeom>
          <a:ln>
            <a:solidFill>
              <a:srgbClr val="EE7D1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Datumsplatzhalter">
            <a:extLst>
              <a:ext uri="{FF2B5EF4-FFF2-40B4-BE49-F238E27FC236}">
                <a16:creationId xmlns:a16="http://schemas.microsoft.com/office/drawing/2014/main" id="{5FDBD1F2-89FB-0E45-8C88-509CC42EA5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75337" y="6463277"/>
            <a:ext cx="2743200" cy="318219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lang="de-DE" sz="700" b="0" i="0" kern="1200" baseline="0" smtClean="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</a:lstStyle>
          <a:p>
            <a:fld id="{287F74F4-326E-194B-94DD-E3186126745E}" type="datetime2">
              <a:rPr lang="de-DE" smtClean="0"/>
              <a:pPr/>
              <a:t>Montag, 24. Januar 2022</a:t>
            </a:fld>
            <a:endParaRPr lang="de-DE" dirty="0"/>
          </a:p>
        </p:txBody>
      </p:sp>
      <p:sp>
        <p:nvSpPr>
          <p:cNvPr id="32" name="Foliennummernplatzhalter 5">
            <a:extLst>
              <a:ext uri="{FF2B5EF4-FFF2-40B4-BE49-F238E27FC236}">
                <a16:creationId xmlns:a16="http://schemas.microsoft.com/office/drawing/2014/main" id="{F7101E89-CC48-A34B-B912-394F0304B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0501" y="6466768"/>
            <a:ext cx="424299" cy="32278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700" b="0" i="0" baseline="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</a:lstStyle>
          <a:p>
            <a:fld id="{7F0D0D27-E64C-7544-9048-DBC2975CB2F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8" name="Fußzeilenplatzhalter 51">
            <a:extLst>
              <a:ext uri="{FF2B5EF4-FFF2-40B4-BE49-F238E27FC236}">
                <a16:creationId xmlns:a16="http://schemas.microsoft.com/office/drawing/2014/main" id="{70EE64B1-C403-5442-9954-15C8DA02B3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4000" y="6460994"/>
            <a:ext cx="3570053" cy="328561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700" b="1" i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de-DE" dirty="0"/>
              <a:t>Bearbeiter | © CRIF GmbH</a:t>
            </a:r>
          </a:p>
        </p:txBody>
      </p:sp>
      <p:grpSp>
        <p:nvGrpSpPr>
          <p:cNvPr id="50" name="ICON NETZERK">
            <a:extLst>
              <a:ext uri="{FF2B5EF4-FFF2-40B4-BE49-F238E27FC236}">
                <a16:creationId xmlns:a16="http://schemas.microsoft.com/office/drawing/2014/main" id="{9794171C-DBAC-734A-9FE5-D94878F7B99A}"/>
              </a:ext>
            </a:extLst>
          </p:cNvPr>
          <p:cNvGrpSpPr/>
          <p:nvPr userDrawn="1"/>
        </p:nvGrpSpPr>
        <p:grpSpPr>
          <a:xfrm>
            <a:off x="11457631" y="328733"/>
            <a:ext cx="552060" cy="294299"/>
            <a:chOff x="11185211" y="414729"/>
            <a:chExt cx="708053" cy="377456"/>
          </a:xfrm>
        </p:grpSpPr>
        <p:cxnSp>
          <p:nvCxnSpPr>
            <p:cNvPr id="51" name="Gerade Verbindung 50">
              <a:extLst>
                <a:ext uri="{FF2B5EF4-FFF2-40B4-BE49-F238E27FC236}">
                  <a16:creationId xmlns:a16="http://schemas.microsoft.com/office/drawing/2014/main" id="{CF9183FE-E895-2345-B1C9-55D1097CD51D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11692047" y="508574"/>
              <a:ext cx="174471" cy="253428"/>
            </a:xfrm>
            <a:prstGeom prst="line">
              <a:avLst/>
            </a:prstGeom>
            <a:ln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2" name="Gerade Verbindung 51">
              <a:extLst>
                <a:ext uri="{FF2B5EF4-FFF2-40B4-BE49-F238E27FC236}">
                  <a16:creationId xmlns:a16="http://schemas.microsoft.com/office/drawing/2014/main" id="{362AA312-F5F6-F74E-8B28-433BDC6F508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289310" y="513200"/>
              <a:ext cx="402737" cy="250934"/>
            </a:xfrm>
            <a:prstGeom prst="line">
              <a:avLst/>
            </a:prstGeom>
            <a:ln>
              <a:solidFill>
                <a:schemeClr val="accent4"/>
              </a:solidFill>
              <a:headEnd type="non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FAE7F5E-D275-4B42-81F2-8CC4C50B0AC2}"/>
                </a:ext>
              </a:extLst>
            </p:cNvPr>
            <p:cNvSpPr/>
            <p:nvPr userDrawn="1"/>
          </p:nvSpPr>
          <p:spPr>
            <a:xfrm>
              <a:off x="11674537" y="490339"/>
              <a:ext cx="45719" cy="4571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cxnSp>
          <p:nvCxnSpPr>
            <p:cNvPr id="54" name="Gerade Verbindung 53">
              <a:extLst>
                <a:ext uri="{FF2B5EF4-FFF2-40B4-BE49-F238E27FC236}">
                  <a16:creationId xmlns:a16="http://schemas.microsoft.com/office/drawing/2014/main" id="{C30580BF-381B-084B-BB67-4FE34868A08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13823" y="429318"/>
              <a:ext cx="269469" cy="83120"/>
            </a:xfrm>
            <a:prstGeom prst="line">
              <a:avLst/>
            </a:prstGeom>
            <a:ln>
              <a:head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5" name="Gerade Verbindung 54">
              <a:extLst>
                <a:ext uri="{FF2B5EF4-FFF2-40B4-BE49-F238E27FC236}">
                  <a16:creationId xmlns:a16="http://schemas.microsoft.com/office/drawing/2014/main" id="{33C50FC1-D672-594F-A07C-4921D0A2E2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31438" y="442999"/>
              <a:ext cx="435080" cy="319002"/>
            </a:xfrm>
            <a:prstGeom prst="line">
              <a:avLst/>
            </a:prstGeom>
            <a:ln>
              <a:head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882D94F-0CFB-454D-9A05-9E3EECEE7484}"/>
                </a:ext>
              </a:extLst>
            </p:cNvPr>
            <p:cNvSpPr/>
            <p:nvPr userDrawn="1"/>
          </p:nvSpPr>
          <p:spPr>
            <a:xfrm>
              <a:off x="11409449" y="414729"/>
              <a:ext cx="57299" cy="5729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cxnSp>
          <p:nvCxnSpPr>
            <p:cNvPr id="57" name="Gerade Verbindung 56">
              <a:extLst>
                <a:ext uri="{FF2B5EF4-FFF2-40B4-BE49-F238E27FC236}">
                  <a16:creationId xmlns:a16="http://schemas.microsoft.com/office/drawing/2014/main" id="{8A7262B0-6EDE-DA4E-88B4-1738CDCDF0A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273480" y="431144"/>
              <a:ext cx="159743" cy="333856"/>
            </a:xfrm>
            <a:prstGeom prst="line">
              <a:avLst/>
            </a:prstGeom>
            <a:ln>
              <a:solidFill>
                <a:schemeClr val="accent6"/>
              </a:solidFill>
              <a:head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8" name="Gerade Verbindung 57">
              <a:extLst>
                <a:ext uri="{FF2B5EF4-FFF2-40B4-BE49-F238E27FC236}">
                  <a16:creationId xmlns:a16="http://schemas.microsoft.com/office/drawing/2014/main" id="{BF416FCD-6C5D-7743-8049-723395F18CCA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11201633" y="574334"/>
              <a:ext cx="680715" cy="187667"/>
            </a:xfrm>
            <a:prstGeom prst="line">
              <a:avLst/>
            </a:prstGeom>
            <a:ln>
              <a:head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Gerade Verbindung 58">
              <a:extLst>
                <a:ext uri="{FF2B5EF4-FFF2-40B4-BE49-F238E27FC236}">
                  <a16:creationId xmlns:a16="http://schemas.microsoft.com/office/drawing/2014/main" id="{0E37E101-C28D-9F40-B53F-01430F4579C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211287" y="439005"/>
              <a:ext cx="218720" cy="135328"/>
            </a:xfrm>
            <a:prstGeom prst="line">
              <a:avLst/>
            </a:prstGeom>
            <a:ln>
              <a:solidFill>
                <a:schemeClr val="accent4"/>
              </a:solidFill>
              <a:head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B814634-968B-1B48-8C41-623429510074}"/>
                </a:ext>
              </a:extLst>
            </p:cNvPr>
            <p:cNvSpPr/>
            <p:nvPr userDrawn="1"/>
          </p:nvSpPr>
          <p:spPr>
            <a:xfrm>
              <a:off x="11185211" y="552947"/>
              <a:ext cx="45719" cy="4571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6D87571-5190-0642-9B69-14DEC82E095C}"/>
                </a:ext>
              </a:extLst>
            </p:cNvPr>
            <p:cNvSpPr/>
            <p:nvPr userDrawn="1"/>
          </p:nvSpPr>
          <p:spPr>
            <a:xfrm>
              <a:off x="11255256" y="734886"/>
              <a:ext cx="57299" cy="5729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DC47B17-29B5-1F42-B35F-9FB28A9E7C9F}"/>
                </a:ext>
              </a:extLst>
            </p:cNvPr>
            <p:cNvSpPr/>
            <p:nvPr userDrawn="1"/>
          </p:nvSpPr>
          <p:spPr>
            <a:xfrm>
              <a:off x="11835965" y="734886"/>
              <a:ext cx="57299" cy="5729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</p:grpSp>
      <p:sp>
        <p:nvSpPr>
          <p:cNvPr id="63" name="Ecken des Rechtecks auf der gleichen Seite abrunden 62">
            <a:extLst>
              <a:ext uri="{FF2B5EF4-FFF2-40B4-BE49-F238E27FC236}">
                <a16:creationId xmlns:a16="http://schemas.microsoft.com/office/drawing/2014/main" id="{791BF966-A991-084A-B527-605BA422ACE3}"/>
              </a:ext>
            </a:extLst>
          </p:cNvPr>
          <p:cNvSpPr/>
          <p:nvPr userDrawn="1"/>
        </p:nvSpPr>
        <p:spPr>
          <a:xfrm rot="10800000">
            <a:off x="11559807" y="-3436"/>
            <a:ext cx="347708" cy="522903"/>
          </a:xfrm>
          <a:prstGeom prst="round2SameRect">
            <a:avLst/>
          </a:prstGeom>
          <a:gradFill flip="none" rotWithShape="1">
            <a:gsLst>
              <a:gs pos="36000">
                <a:schemeClr val="accent4"/>
              </a:gs>
              <a:gs pos="100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de-DE" dirty="0">
              <a:latin typeface="Calibri"/>
            </a:endParaRPr>
          </a:p>
        </p:txBody>
      </p:sp>
      <p:pic>
        <p:nvPicPr>
          <p:cNvPr id="64" name="Grafik 43">
            <a:extLst>
              <a:ext uri="{FF2B5EF4-FFF2-40B4-BE49-F238E27FC236}">
                <a16:creationId xmlns:a16="http://schemas.microsoft.com/office/drawing/2014/main" id="{84CD8B89-2F72-C247-A83A-632B9902AA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66207" y="230651"/>
            <a:ext cx="314960" cy="213360"/>
          </a:xfrm>
          <a:prstGeom prst="rect">
            <a:avLst/>
          </a:prstGeom>
        </p:spPr>
      </p:pic>
      <p:pic>
        <p:nvPicPr>
          <p:cNvPr id="26" name="Bild 25" descr="CRIF-Logo-orange-rgb-weiss.ai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081" y="6486569"/>
            <a:ext cx="766182" cy="25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11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-letzte-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2" descr="CRIF-Logo-Tagline-orange-rgb-inver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1" y="4825992"/>
            <a:ext cx="2644310" cy="1181100"/>
          </a:xfrm>
          <a:prstGeom prst="rect">
            <a:avLst/>
          </a:prstGeom>
        </p:spPr>
      </p:pic>
      <p:cxnSp>
        <p:nvCxnSpPr>
          <p:cNvPr id="17" name="Gerade Verbindung 16"/>
          <p:cNvCxnSpPr/>
          <p:nvPr userDrawn="1"/>
        </p:nvCxnSpPr>
        <p:spPr>
          <a:xfrm>
            <a:off x="5882738" y="3773680"/>
            <a:ext cx="0" cy="1697564"/>
          </a:xfrm>
          <a:prstGeom prst="line">
            <a:avLst/>
          </a:prstGeom>
          <a:ln w="3175" cmpd="sng">
            <a:solidFill>
              <a:srgbClr val="E8681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uppierung 17"/>
          <p:cNvGrpSpPr/>
          <p:nvPr userDrawn="1"/>
        </p:nvGrpSpPr>
        <p:grpSpPr>
          <a:xfrm>
            <a:off x="5801776" y="5394340"/>
            <a:ext cx="158748" cy="779698"/>
            <a:chOff x="5801776" y="5394340"/>
            <a:chExt cx="158748" cy="77969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5B83A0E-7A32-1B4A-BAB3-C87AC577A472}"/>
                </a:ext>
              </a:extLst>
            </p:cNvPr>
            <p:cNvSpPr/>
            <p:nvPr/>
          </p:nvSpPr>
          <p:spPr>
            <a:xfrm>
              <a:off x="5801776" y="5394340"/>
              <a:ext cx="158748" cy="158748"/>
            </a:xfrm>
            <a:prstGeom prst="ellipse">
              <a:avLst/>
            </a:prstGeom>
            <a:gradFill flip="none" rotWithShape="1">
              <a:gsLst>
                <a:gs pos="0">
                  <a:srgbClr val="E86810"/>
                </a:gs>
                <a:gs pos="100000">
                  <a:srgbClr val="E39600">
                    <a:alpha val="73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5B83A0E-7A32-1B4A-BAB3-C87AC577A472}"/>
                </a:ext>
              </a:extLst>
            </p:cNvPr>
            <p:cNvSpPr/>
            <p:nvPr/>
          </p:nvSpPr>
          <p:spPr>
            <a:xfrm>
              <a:off x="5835633" y="5683251"/>
              <a:ext cx="91034" cy="91034"/>
            </a:xfrm>
            <a:prstGeom prst="ellipse">
              <a:avLst/>
            </a:prstGeom>
            <a:gradFill flip="none" rotWithShape="1">
              <a:gsLst>
                <a:gs pos="0">
                  <a:srgbClr val="E86810"/>
                </a:gs>
                <a:gs pos="100000">
                  <a:srgbClr val="E39600">
                    <a:alpha val="73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5B83A0E-7A32-1B4A-BAB3-C87AC577A472}"/>
                </a:ext>
              </a:extLst>
            </p:cNvPr>
            <p:cNvSpPr/>
            <p:nvPr/>
          </p:nvSpPr>
          <p:spPr>
            <a:xfrm>
              <a:off x="5848312" y="5904801"/>
              <a:ext cx="65676" cy="65676"/>
            </a:xfrm>
            <a:prstGeom prst="ellipse">
              <a:avLst/>
            </a:prstGeom>
            <a:gradFill flip="none" rotWithShape="1">
              <a:gsLst>
                <a:gs pos="0">
                  <a:srgbClr val="E86810"/>
                </a:gs>
                <a:gs pos="100000">
                  <a:srgbClr val="E39600">
                    <a:alpha val="73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alibri"/>
                </a:rPr>
                <a:t> 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5B83A0E-7A32-1B4A-BAB3-C87AC577A472}"/>
                </a:ext>
              </a:extLst>
            </p:cNvPr>
            <p:cNvSpPr/>
            <p:nvPr/>
          </p:nvSpPr>
          <p:spPr>
            <a:xfrm>
              <a:off x="5858290" y="6128318"/>
              <a:ext cx="45720" cy="45720"/>
            </a:xfrm>
            <a:prstGeom prst="ellipse">
              <a:avLst/>
            </a:prstGeom>
            <a:gradFill flip="none" rotWithShape="1">
              <a:gsLst>
                <a:gs pos="0">
                  <a:srgbClr val="E86810"/>
                </a:gs>
                <a:gs pos="100000">
                  <a:srgbClr val="E39600">
                    <a:alpha val="73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alibri"/>
                </a:rPr>
                <a:t> </a:t>
              </a:r>
            </a:p>
          </p:txBody>
        </p:sp>
      </p:grpSp>
      <p:sp>
        <p:nvSpPr>
          <p:cNvPr id="23" name="Abgerundetes Rechteck 22">
            <a:extLst>
              <a:ext uri="{FF2B5EF4-FFF2-40B4-BE49-F238E27FC236}">
                <a16:creationId xmlns:a16="http://schemas.microsoft.com/office/drawing/2014/main" id="{09B5B8DC-0EEE-2E42-B556-F63DAF640BB2}"/>
              </a:ext>
            </a:extLst>
          </p:cNvPr>
          <p:cNvSpPr/>
          <p:nvPr userDrawn="1"/>
        </p:nvSpPr>
        <p:spPr>
          <a:xfrm>
            <a:off x="-1" y="2078613"/>
            <a:ext cx="6070921" cy="1696939"/>
          </a:xfrm>
          <a:prstGeom prst="roundRect">
            <a:avLst>
              <a:gd name="adj" fmla="val 2146"/>
            </a:avLst>
          </a:prstGeom>
          <a:gradFill flip="none" rotWithShape="1">
            <a:gsLst>
              <a:gs pos="0">
                <a:srgbClr val="E86810"/>
              </a:gs>
              <a:gs pos="100000">
                <a:srgbClr val="E39600">
                  <a:alpha val="73000"/>
                </a:srgbClr>
              </a:gs>
            </a:gsLst>
            <a:lin ang="0" scaled="1"/>
            <a:tileRect/>
          </a:gradFill>
          <a:ln w="3175" cmpd="sng">
            <a:solidFill>
              <a:srgbClr val="E868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de-DE" dirty="0">
              <a:latin typeface="Calibri"/>
            </a:endParaRPr>
          </a:p>
        </p:txBody>
      </p:sp>
      <p:sp>
        <p:nvSpPr>
          <p:cNvPr id="24" name="Titel 10"/>
          <p:cNvSpPr txBox="1">
            <a:spLocks/>
          </p:cNvSpPr>
          <p:nvPr userDrawn="1"/>
        </p:nvSpPr>
        <p:spPr>
          <a:xfrm>
            <a:off x="-40426" y="2402415"/>
            <a:ext cx="6111347" cy="1085851"/>
          </a:xfrm>
          <a:prstGeom prst="rect">
            <a:avLst/>
          </a:prstGeom>
          <a:noFill/>
        </p:spPr>
        <p:txBody>
          <a:bodyPr/>
          <a:lstStyle>
            <a:lvl1pPr algn="l" defTabSz="914377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sz="2000" b="1" i="0" kern="1200">
                <a:solidFill>
                  <a:schemeClr val="accent1"/>
                </a:solidFill>
                <a:latin typeface="Source Sans Pro" panose="020B0503030403020204" pitchFamily="34" charset="77"/>
                <a:ea typeface="+mj-ea"/>
                <a:cs typeface="+mj-cs"/>
              </a:defRPr>
            </a:lvl1pPr>
          </a:lstStyle>
          <a:p>
            <a:pPr marL="432000"/>
            <a:r>
              <a:rPr lang="de-DE" sz="4400" b="0" dirty="0">
                <a:solidFill>
                  <a:schemeClr val="bg1"/>
                </a:solidFill>
                <a:latin typeface="+mn-lt"/>
              </a:rPr>
              <a:t>Vielen Dank für Ihre </a:t>
            </a:r>
            <a:br>
              <a:rPr lang="de-DE" sz="4400" b="0" dirty="0">
                <a:solidFill>
                  <a:schemeClr val="bg1"/>
                </a:solidFill>
                <a:latin typeface="+mn-lt"/>
              </a:rPr>
            </a:br>
            <a:r>
              <a:rPr lang="de-DE" sz="4400" b="0" dirty="0">
                <a:solidFill>
                  <a:schemeClr val="bg1"/>
                </a:solidFill>
                <a:latin typeface="+mn-lt"/>
              </a:rPr>
              <a:t>Aufmerksamkeit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E2C5853-50C9-4B49-B424-876497BF9439}"/>
              </a:ext>
            </a:extLst>
          </p:cNvPr>
          <p:cNvSpPr txBox="1"/>
          <p:nvPr userDrawn="1"/>
        </p:nvSpPr>
        <p:spPr>
          <a:xfrm>
            <a:off x="10782319" y="6245915"/>
            <a:ext cx="1308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E86810"/>
                </a:solidFill>
                <a:ea typeface="Calibri"/>
                <a:cs typeface="Calibri"/>
              </a:rPr>
              <a:t>www.crif.de</a:t>
            </a:r>
            <a:endParaRPr lang="de-DE" sz="1600" dirty="0">
              <a:solidFill>
                <a:srgbClr val="E86810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D95C80C-6847-B04D-BDD7-012AF54FAA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75" y="5394325"/>
            <a:ext cx="3535363" cy="124015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420"/>
              </a:lnSpc>
              <a:spcBef>
                <a:spcPts val="0"/>
              </a:spcBef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D72A6C5A-5068-AC41-A6AD-4563A9882D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4424" y="6288845"/>
            <a:ext cx="4883012" cy="4450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020"/>
              </a:lnSpc>
              <a:spcBef>
                <a:spcPts val="0"/>
              </a:spcBef>
              <a:buFontTx/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</p:spTree>
    <p:extLst>
      <p:ext uri="{BB962C8B-B14F-4D97-AF65-F5344CB8AC3E}">
        <p14:creationId xmlns:p14="http://schemas.microsoft.com/office/powerpoint/2010/main" val="603069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Kleidung, Anzug, Hemd enthält.&#10;&#10;Automatisch generierte Beschreibung">
            <a:extLst>
              <a:ext uri="{FF2B5EF4-FFF2-40B4-BE49-F238E27FC236}">
                <a16:creationId xmlns:a16="http://schemas.microsoft.com/office/drawing/2014/main" id="{981B932B-415D-2A45-8475-7776964E9E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2447" y="641791"/>
            <a:ext cx="2108200" cy="524510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C590D44-6888-B04B-8D9C-11C6EA238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/>
                <a:ea typeface="Calibri"/>
              </a:defRPr>
            </a:lvl1pPr>
          </a:lstStyle>
          <a:p>
            <a:fld id="{0099ADE4-82A4-7141-8D00-BAD29934EEC6}" type="datetime2">
              <a:rPr lang="de-DE" smtClean="0"/>
              <a:pPr/>
              <a:t>Montag, 24. Januar 2022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05CC79-3DC6-F647-976E-BB3F21E481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Calibri"/>
                <a:ea typeface="Calibri"/>
              </a:defRPr>
            </a:lvl1pPr>
          </a:lstStyle>
          <a:p>
            <a:fld id="{7F0D0D27-E64C-7544-9048-DBC2975CB2F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A3D3B8-67DE-094A-A264-C86AE4EBA66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de-DE" dirty="0"/>
              <a:t>Bearbeiter | © CRIF GmbH</a:t>
            </a:r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3844E9C3-9BDC-774D-A8C2-6708A703708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151414" y="3199970"/>
            <a:ext cx="3525159" cy="3023031"/>
          </a:xfrm>
          <a:prstGeom prst="rect">
            <a:avLst/>
          </a:prstGeom>
          <a:noFill/>
        </p:spPr>
        <p:txBody>
          <a:bodyPr lIns="91438" tIns="45719" rIns="91438" bIns="45719"/>
          <a:lstStyle>
            <a:lvl1pPr marL="342891" indent="-342891">
              <a:buClr>
                <a:schemeClr val="accent4"/>
              </a:buClr>
              <a:buFont typeface="Wingdings" pitchFamily="2" charset="2"/>
              <a:buChar char="§"/>
              <a:defRPr sz="160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defRPr>
            </a:lvl1pPr>
            <a:lvl2pPr marL="914377" indent="-457189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  <a:defRPr sz="16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77"/>
              </a:defRPr>
            </a:lvl2pPr>
            <a:lvl3pPr marL="1371566" indent="-457189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  <a:defRPr sz="15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77"/>
              </a:defRPr>
            </a:lvl3pPr>
            <a:lvl4pPr marL="1714457" indent="-342891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  <a:defRPr sz="12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77"/>
              </a:defRPr>
            </a:lvl4pPr>
            <a:lvl5pPr marL="1828754" indent="0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None/>
              <a:defRPr sz="160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defRPr>
            </a:lvl5pPr>
          </a:lstStyle>
          <a:p>
            <a:pPr lvl="0"/>
            <a:r>
              <a:rPr lang="de-DE" dirty="0"/>
              <a:t>Thema 1</a:t>
            </a:r>
          </a:p>
          <a:p>
            <a:pPr lvl="0"/>
            <a:r>
              <a:rPr lang="de-DE" dirty="0"/>
              <a:t>Thema 2</a:t>
            </a:r>
          </a:p>
          <a:p>
            <a:pPr lvl="0"/>
            <a:r>
              <a:rPr lang="de-DE" dirty="0"/>
              <a:t>Thema 3</a:t>
            </a:r>
          </a:p>
          <a:p>
            <a:pPr lvl="0"/>
            <a:r>
              <a:rPr lang="de-DE" dirty="0"/>
              <a:t>Thema 4</a:t>
            </a:r>
          </a:p>
          <a:p>
            <a:pPr lvl="0"/>
            <a:r>
              <a:rPr lang="de-DE" dirty="0"/>
              <a:t>Thema 5</a:t>
            </a:r>
          </a:p>
          <a:p>
            <a:pPr lvl="0"/>
            <a:r>
              <a:rPr lang="de-DE" dirty="0"/>
              <a:t>Thema 6</a:t>
            </a:r>
          </a:p>
          <a:p>
            <a:pPr lvl="0"/>
            <a:r>
              <a:rPr lang="de-DE" dirty="0"/>
              <a:t>Thema 7</a:t>
            </a:r>
          </a:p>
          <a:p>
            <a:pPr lvl="0"/>
            <a:r>
              <a:rPr lang="de-DE" dirty="0"/>
              <a:t>Thema 8</a:t>
            </a:r>
          </a:p>
          <a:p>
            <a:pPr lvl="0"/>
            <a:endParaRPr lang="de-DE" dirty="0"/>
          </a:p>
          <a:p>
            <a:pPr lvl="4"/>
            <a:endParaRPr lang="de-DE" dirty="0"/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8D1F688F-F948-6D4D-AD58-6C5B4D9D346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4000" y="3199969"/>
            <a:ext cx="1875971" cy="1150689"/>
          </a:xfrm>
          <a:prstGeom prst="rect">
            <a:avLst/>
          </a:prstGeom>
          <a:solidFill>
            <a:schemeClr val="bg1"/>
          </a:solidFill>
          <a:effectLst>
            <a:outerShdw blurRad="342900" dist="279400" dir="5400000" sx="85000" sy="85000" algn="ctr" rotWithShape="0">
              <a:schemeClr val="tx1">
                <a:alpha val="30000"/>
              </a:schemeClr>
            </a:outerShdw>
          </a:effectLst>
        </p:spPr>
        <p:txBody>
          <a:bodyPr lIns="91438" tIns="45719" rIns="91438" bIns="45719" anchor="ctr" anchorCtr="0"/>
          <a:lstStyle>
            <a:lvl1pPr marL="0" indent="0" algn="ctr">
              <a:buNone/>
              <a:defRPr sz="1100"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defRPr>
            </a:lvl1pPr>
          </a:lstStyle>
          <a:p>
            <a:r>
              <a:rPr lang="de-DE" dirty="0"/>
              <a:t>Logo des Kunden einfügen</a:t>
            </a:r>
          </a:p>
        </p:txBody>
      </p:sp>
      <p:sp>
        <p:nvSpPr>
          <p:cNvPr id="18" name="Inhaltsplatzhalter 13">
            <a:extLst>
              <a:ext uri="{FF2B5EF4-FFF2-40B4-BE49-F238E27FC236}">
                <a16:creationId xmlns:a16="http://schemas.microsoft.com/office/drawing/2014/main" id="{C3449EE1-C2DD-7547-B4A3-5F6B6625EAD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854367" y="3199970"/>
            <a:ext cx="3525159" cy="3023031"/>
          </a:xfrm>
          <a:prstGeom prst="rect">
            <a:avLst/>
          </a:prstGeom>
          <a:noFill/>
        </p:spPr>
        <p:txBody>
          <a:bodyPr lIns="91438" tIns="45719" rIns="91438" bIns="45719"/>
          <a:lstStyle>
            <a:lvl1pPr marL="342891" indent="-342891">
              <a:buClr>
                <a:schemeClr val="accent4"/>
              </a:buClr>
              <a:buFont typeface="Wingdings" pitchFamily="2" charset="2"/>
              <a:buChar char="§"/>
              <a:defRPr sz="160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defRPr>
            </a:lvl1pPr>
            <a:lvl2pPr marL="914377" indent="-457189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  <a:defRPr sz="16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77"/>
              </a:defRPr>
            </a:lvl2pPr>
            <a:lvl3pPr marL="1371566" indent="-457189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  <a:defRPr sz="15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77"/>
              </a:defRPr>
            </a:lvl3pPr>
            <a:lvl4pPr marL="1714457" indent="-342891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  <a:defRPr sz="12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77"/>
              </a:defRPr>
            </a:lvl4pPr>
            <a:lvl5pPr marL="1828754" indent="0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None/>
              <a:defRPr sz="19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defRPr>
            </a:lvl5pPr>
          </a:lstStyle>
          <a:p>
            <a:pPr lvl="0"/>
            <a:r>
              <a:rPr lang="de-DE" dirty="0"/>
              <a:t>Thema 9</a:t>
            </a:r>
          </a:p>
          <a:p>
            <a:pPr lvl="0"/>
            <a:r>
              <a:rPr lang="de-DE" dirty="0"/>
              <a:t>Thema 10</a:t>
            </a:r>
          </a:p>
          <a:p>
            <a:pPr lvl="0"/>
            <a:r>
              <a:rPr lang="de-DE" dirty="0"/>
              <a:t>Thema 11</a:t>
            </a:r>
          </a:p>
          <a:p>
            <a:pPr lvl="0"/>
            <a:r>
              <a:rPr lang="de-DE" dirty="0"/>
              <a:t>Thema 12</a:t>
            </a:r>
          </a:p>
          <a:p>
            <a:pPr lvl="0"/>
            <a:r>
              <a:rPr lang="de-DE" dirty="0"/>
              <a:t>Thema 13</a:t>
            </a:r>
          </a:p>
          <a:p>
            <a:pPr lvl="0"/>
            <a:r>
              <a:rPr lang="de-DE" dirty="0"/>
              <a:t>Thema 14</a:t>
            </a:r>
          </a:p>
          <a:p>
            <a:pPr lvl="0"/>
            <a:r>
              <a:rPr lang="de-DE" dirty="0"/>
              <a:t>Thema 15</a:t>
            </a:r>
          </a:p>
          <a:p>
            <a:pPr lvl="0"/>
            <a:r>
              <a:rPr lang="de-DE" dirty="0"/>
              <a:t>Thema 16</a:t>
            </a:r>
          </a:p>
          <a:p>
            <a:pPr lvl="0"/>
            <a:endParaRPr lang="de-DE" dirty="0"/>
          </a:p>
          <a:p>
            <a:pPr lvl="4"/>
            <a:endParaRPr lang="de-DE" dirty="0"/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071455FC-24C1-F644-975E-5FB7C1D96F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300307"/>
            <a:ext cx="9452800" cy="4431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l">
              <a:buNone/>
              <a:defRPr sz="1500" baseline="0">
                <a:solidFill>
                  <a:schemeClr val="accent4"/>
                </a:solidFill>
                <a:latin typeface="Calibri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grpSp>
        <p:nvGrpSpPr>
          <p:cNvPr id="20" name="ICON NETZERK">
            <a:extLst>
              <a:ext uri="{FF2B5EF4-FFF2-40B4-BE49-F238E27FC236}">
                <a16:creationId xmlns:a16="http://schemas.microsoft.com/office/drawing/2014/main" id="{2BBCC82C-A061-DE44-A5B6-DAA2A8EA06D9}"/>
              </a:ext>
            </a:extLst>
          </p:cNvPr>
          <p:cNvGrpSpPr/>
          <p:nvPr userDrawn="1"/>
        </p:nvGrpSpPr>
        <p:grpSpPr>
          <a:xfrm>
            <a:off x="11457631" y="328733"/>
            <a:ext cx="552060" cy="294299"/>
            <a:chOff x="11185211" y="414729"/>
            <a:chExt cx="708053" cy="377456"/>
          </a:xfrm>
        </p:grpSpPr>
        <p:cxnSp>
          <p:nvCxnSpPr>
            <p:cNvPr id="21" name="Gerade Verbindung 20">
              <a:extLst>
                <a:ext uri="{FF2B5EF4-FFF2-40B4-BE49-F238E27FC236}">
                  <a16:creationId xmlns:a16="http://schemas.microsoft.com/office/drawing/2014/main" id="{2240DC17-21E2-A34D-8C6A-C66771A82A8E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11692047" y="508574"/>
              <a:ext cx="174471" cy="253428"/>
            </a:xfrm>
            <a:prstGeom prst="line">
              <a:avLst/>
            </a:prstGeom>
            <a:ln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Gerade Verbindung 21">
              <a:extLst>
                <a:ext uri="{FF2B5EF4-FFF2-40B4-BE49-F238E27FC236}">
                  <a16:creationId xmlns:a16="http://schemas.microsoft.com/office/drawing/2014/main" id="{F23B0B6E-CB4C-684E-AACA-7991D319872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289310" y="513200"/>
              <a:ext cx="402737" cy="250934"/>
            </a:xfrm>
            <a:prstGeom prst="line">
              <a:avLst/>
            </a:prstGeom>
            <a:ln>
              <a:solidFill>
                <a:schemeClr val="accent4"/>
              </a:solidFill>
              <a:headEnd type="non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6AB35F4-20BA-8E49-93CD-3827C0C442F4}"/>
                </a:ext>
              </a:extLst>
            </p:cNvPr>
            <p:cNvSpPr/>
            <p:nvPr userDrawn="1"/>
          </p:nvSpPr>
          <p:spPr>
            <a:xfrm>
              <a:off x="11674537" y="490339"/>
              <a:ext cx="45719" cy="4571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8268C180-2AA5-2F40-989B-4026FC8242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13823" y="429318"/>
              <a:ext cx="269469" cy="83120"/>
            </a:xfrm>
            <a:prstGeom prst="line">
              <a:avLst/>
            </a:prstGeom>
            <a:ln>
              <a:head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0C3514A4-48DC-6846-BA5D-4ABB0877A44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31438" y="442999"/>
              <a:ext cx="435080" cy="319002"/>
            </a:xfrm>
            <a:prstGeom prst="line">
              <a:avLst/>
            </a:prstGeom>
            <a:ln>
              <a:head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4F2F149-0F2A-7243-9AE3-8F718048BEF5}"/>
                </a:ext>
              </a:extLst>
            </p:cNvPr>
            <p:cNvSpPr/>
            <p:nvPr userDrawn="1"/>
          </p:nvSpPr>
          <p:spPr>
            <a:xfrm>
              <a:off x="11409449" y="414729"/>
              <a:ext cx="57299" cy="5729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cxnSp>
          <p:nvCxnSpPr>
            <p:cNvPr id="27" name="Gerade Verbindung 26">
              <a:extLst>
                <a:ext uri="{FF2B5EF4-FFF2-40B4-BE49-F238E27FC236}">
                  <a16:creationId xmlns:a16="http://schemas.microsoft.com/office/drawing/2014/main" id="{07BD4E20-6C9B-4B40-B206-DFADE215286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273480" y="431144"/>
              <a:ext cx="159743" cy="333856"/>
            </a:xfrm>
            <a:prstGeom prst="line">
              <a:avLst/>
            </a:prstGeom>
            <a:ln>
              <a:solidFill>
                <a:schemeClr val="accent6"/>
              </a:solidFill>
              <a:head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Gerade Verbindung 27">
              <a:extLst>
                <a:ext uri="{FF2B5EF4-FFF2-40B4-BE49-F238E27FC236}">
                  <a16:creationId xmlns:a16="http://schemas.microsoft.com/office/drawing/2014/main" id="{23AD24C4-ACAD-DA4E-AAD3-D7F44F6CA5ED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11201633" y="574334"/>
              <a:ext cx="680715" cy="187667"/>
            </a:xfrm>
            <a:prstGeom prst="line">
              <a:avLst/>
            </a:prstGeom>
            <a:ln>
              <a:head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Gerade Verbindung 28">
              <a:extLst>
                <a:ext uri="{FF2B5EF4-FFF2-40B4-BE49-F238E27FC236}">
                  <a16:creationId xmlns:a16="http://schemas.microsoft.com/office/drawing/2014/main" id="{D7C52A31-7682-7548-ACDB-6FE2E59757F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211287" y="439005"/>
              <a:ext cx="218720" cy="135328"/>
            </a:xfrm>
            <a:prstGeom prst="line">
              <a:avLst/>
            </a:prstGeom>
            <a:ln>
              <a:solidFill>
                <a:schemeClr val="accent4"/>
              </a:solidFill>
              <a:head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460320E-CEF9-E541-B81A-371E8BF45526}"/>
                </a:ext>
              </a:extLst>
            </p:cNvPr>
            <p:cNvSpPr/>
            <p:nvPr userDrawn="1"/>
          </p:nvSpPr>
          <p:spPr>
            <a:xfrm>
              <a:off x="11185211" y="552947"/>
              <a:ext cx="45719" cy="4571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75A06BA-5CDD-7D4F-935D-A0942B11AC19}"/>
                </a:ext>
              </a:extLst>
            </p:cNvPr>
            <p:cNvSpPr/>
            <p:nvPr userDrawn="1"/>
          </p:nvSpPr>
          <p:spPr>
            <a:xfrm>
              <a:off x="11255256" y="734886"/>
              <a:ext cx="57299" cy="5729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8F34B31-193F-364C-A6D4-EC8FACB2EAA5}"/>
                </a:ext>
              </a:extLst>
            </p:cNvPr>
            <p:cNvSpPr/>
            <p:nvPr userDrawn="1"/>
          </p:nvSpPr>
          <p:spPr>
            <a:xfrm>
              <a:off x="11835965" y="734886"/>
              <a:ext cx="57299" cy="5729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</p:grpSp>
      <p:sp>
        <p:nvSpPr>
          <p:cNvPr id="33" name="Ecken des Rechtecks auf der gleichen Seite abrunden 32">
            <a:extLst>
              <a:ext uri="{FF2B5EF4-FFF2-40B4-BE49-F238E27FC236}">
                <a16:creationId xmlns:a16="http://schemas.microsoft.com/office/drawing/2014/main" id="{77110001-4585-754D-A990-61BD3F60A186}"/>
              </a:ext>
            </a:extLst>
          </p:cNvPr>
          <p:cNvSpPr/>
          <p:nvPr userDrawn="1"/>
        </p:nvSpPr>
        <p:spPr>
          <a:xfrm rot="10800000">
            <a:off x="11559807" y="-3436"/>
            <a:ext cx="347708" cy="522903"/>
          </a:xfrm>
          <a:prstGeom prst="round2SameRect">
            <a:avLst/>
          </a:prstGeom>
          <a:gradFill flip="none" rotWithShape="1">
            <a:gsLst>
              <a:gs pos="36000">
                <a:schemeClr val="accent4"/>
              </a:gs>
              <a:gs pos="100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de-DE" dirty="0">
              <a:latin typeface="Calibri"/>
            </a:endParaRPr>
          </a:p>
        </p:txBody>
      </p:sp>
      <p:pic>
        <p:nvPicPr>
          <p:cNvPr id="34" name="Grafik 43">
            <a:extLst>
              <a:ext uri="{FF2B5EF4-FFF2-40B4-BE49-F238E27FC236}">
                <a16:creationId xmlns:a16="http://schemas.microsoft.com/office/drawing/2014/main" id="{9C7BC28A-0F37-B24C-899D-8D1599D95F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66207" y="230651"/>
            <a:ext cx="314960" cy="213360"/>
          </a:xfrm>
          <a:prstGeom prst="rect">
            <a:avLst/>
          </a:prstGeom>
        </p:spPr>
      </p:pic>
      <p:sp>
        <p:nvSpPr>
          <p:cNvPr id="35" name="Titel 1">
            <a:extLst>
              <a:ext uri="{FF2B5EF4-FFF2-40B4-BE49-F238E27FC236}">
                <a16:creationId xmlns:a16="http://schemas.microsoft.com/office/drawing/2014/main" id="{33071B8D-EA91-4D4A-84DD-B171DB697F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345" y="1188000"/>
            <a:ext cx="9452455" cy="578328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>
              <a:defRPr sz="2600" cap="all" baseline="0">
                <a:latin typeface="Calibri"/>
              </a:defRPr>
            </a:lvl1pPr>
          </a:lstStyle>
          <a:p>
            <a:r>
              <a:rPr lang="de-DE" dirty="0"/>
              <a:t>Master-headline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6"/>
          </p:nvPr>
        </p:nvSpPr>
        <p:spPr>
          <a:xfrm>
            <a:off x="504345" y="1908000"/>
            <a:ext cx="9452455" cy="10414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600"/>
            </a:lvl1pPr>
            <a:lvl2pPr marL="457189" indent="0">
              <a:buFontTx/>
              <a:buNone/>
              <a:defRPr sz="1600"/>
            </a:lvl2pPr>
            <a:lvl3pPr marL="914377" indent="0">
              <a:buFontTx/>
              <a:buNone/>
              <a:defRPr sz="1600"/>
            </a:lvl3pPr>
            <a:lvl4pPr marL="1371566" indent="0">
              <a:buFontTx/>
              <a:buNone/>
              <a:defRPr sz="1600"/>
            </a:lvl4pPr>
            <a:lvl5pPr marL="1828755" indent="0">
              <a:buFontTx/>
              <a:buNone/>
              <a:defRPr sz="1600"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39040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ody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C590D44-6888-B04B-8D9C-11C6EA238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/>
                <a:ea typeface="Calibri"/>
              </a:defRPr>
            </a:lvl1pPr>
          </a:lstStyle>
          <a:p>
            <a:fld id="{0099ADE4-82A4-7141-8D00-BAD29934EEC6}" type="datetime2">
              <a:rPr lang="de-DE" smtClean="0"/>
              <a:pPr/>
              <a:t>Montag, 24. Januar 2022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05CC79-3DC6-F647-976E-BB3F21E481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Calibri"/>
                <a:ea typeface="Calibri"/>
              </a:defRPr>
            </a:lvl1pPr>
          </a:lstStyle>
          <a:p>
            <a:fld id="{7F0D0D27-E64C-7544-9048-DBC2975CB2F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A3D3B8-67DE-094A-A264-C86AE4EBA66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de-DE" dirty="0"/>
              <a:t>Bearbeiter | © CRIF GmbH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071B8D-EA91-4D4A-84DD-B171DB697F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345" y="1188000"/>
            <a:ext cx="10352960" cy="578328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>
              <a:defRPr sz="2600" cap="all" baseline="0">
                <a:latin typeface="Calibri"/>
              </a:defRPr>
            </a:lvl1pPr>
          </a:lstStyle>
          <a:p>
            <a:r>
              <a:rPr lang="de-DE" dirty="0"/>
              <a:t>Master-headline</a:t>
            </a: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071455FC-24C1-F644-975E-5FB7C1D96F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346" y="300307"/>
            <a:ext cx="10352959" cy="4431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l">
              <a:buNone/>
              <a:defRPr sz="1500" baseline="0">
                <a:solidFill>
                  <a:schemeClr val="accent4"/>
                </a:solidFill>
                <a:latin typeface="Calibri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grpSp>
        <p:nvGrpSpPr>
          <p:cNvPr id="20" name="ICON NETZERK">
            <a:extLst>
              <a:ext uri="{FF2B5EF4-FFF2-40B4-BE49-F238E27FC236}">
                <a16:creationId xmlns:a16="http://schemas.microsoft.com/office/drawing/2014/main" id="{2BBCC82C-A061-DE44-A5B6-DAA2A8EA06D9}"/>
              </a:ext>
            </a:extLst>
          </p:cNvPr>
          <p:cNvGrpSpPr/>
          <p:nvPr userDrawn="1"/>
        </p:nvGrpSpPr>
        <p:grpSpPr>
          <a:xfrm>
            <a:off x="11457631" y="328733"/>
            <a:ext cx="552060" cy="294299"/>
            <a:chOff x="11185211" y="414729"/>
            <a:chExt cx="708053" cy="377456"/>
          </a:xfrm>
        </p:grpSpPr>
        <p:cxnSp>
          <p:nvCxnSpPr>
            <p:cNvPr id="21" name="Gerade Verbindung 20">
              <a:extLst>
                <a:ext uri="{FF2B5EF4-FFF2-40B4-BE49-F238E27FC236}">
                  <a16:creationId xmlns:a16="http://schemas.microsoft.com/office/drawing/2014/main" id="{2240DC17-21E2-A34D-8C6A-C66771A82A8E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11692047" y="508574"/>
              <a:ext cx="174471" cy="253428"/>
            </a:xfrm>
            <a:prstGeom prst="line">
              <a:avLst/>
            </a:prstGeom>
            <a:ln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Gerade Verbindung 21">
              <a:extLst>
                <a:ext uri="{FF2B5EF4-FFF2-40B4-BE49-F238E27FC236}">
                  <a16:creationId xmlns:a16="http://schemas.microsoft.com/office/drawing/2014/main" id="{F23B0B6E-CB4C-684E-AACA-7991D319872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289310" y="513200"/>
              <a:ext cx="402737" cy="250934"/>
            </a:xfrm>
            <a:prstGeom prst="line">
              <a:avLst/>
            </a:prstGeom>
            <a:ln>
              <a:solidFill>
                <a:schemeClr val="accent4"/>
              </a:solidFill>
              <a:headEnd type="non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6AB35F4-20BA-8E49-93CD-3827C0C442F4}"/>
                </a:ext>
              </a:extLst>
            </p:cNvPr>
            <p:cNvSpPr/>
            <p:nvPr userDrawn="1"/>
          </p:nvSpPr>
          <p:spPr>
            <a:xfrm>
              <a:off x="11674537" y="490339"/>
              <a:ext cx="45719" cy="4571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8268C180-2AA5-2F40-989B-4026FC8242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13823" y="429318"/>
              <a:ext cx="269469" cy="83120"/>
            </a:xfrm>
            <a:prstGeom prst="line">
              <a:avLst/>
            </a:prstGeom>
            <a:ln>
              <a:head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0C3514A4-48DC-6846-BA5D-4ABB0877A44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31438" y="442999"/>
              <a:ext cx="435080" cy="319002"/>
            </a:xfrm>
            <a:prstGeom prst="line">
              <a:avLst/>
            </a:prstGeom>
            <a:ln>
              <a:head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4F2F149-0F2A-7243-9AE3-8F718048BEF5}"/>
                </a:ext>
              </a:extLst>
            </p:cNvPr>
            <p:cNvSpPr/>
            <p:nvPr userDrawn="1"/>
          </p:nvSpPr>
          <p:spPr>
            <a:xfrm>
              <a:off x="11409449" y="414729"/>
              <a:ext cx="57299" cy="5729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cxnSp>
          <p:nvCxnSpPr>
            <p:cNvPr id="27" name="Gerade Verbindung 26">
              <a:extLst>
                <a:ext uri="{FF2B5EF4-FFF2-40B4-BE49-F238E27FC236}">
                  <a16:creationId xmlns:a16="http://schemas.microsoft.com/office/drawing/2014/main" id="{07BD4E20-6C9B-4B40-B206-DFADE215286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273480" y="431144"/>
              <a:ext cx="159743" cy="333856"/>
            </a:xfrm>
            <a:prstGeom prst="line">
              <a:avLst/>
            </a:prstGeom>
            <a:ln>
              <a:solidFill>
                <a:schemeClr val="accent6"/>
              </a:solidFill>
              <a:head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Gerade Verbindung 27">
              <a:extLst>
                <a:ext uri="{FF2B5EF4-FFF2-40B4-BE49-F238E27FC236}">
                  <a16:creationId xmlns:a16="http://schemas.microsoft.com/office/drawing/2014/main" id="{23AD24C4-ACAD-DA4E-AAD3-D7F44F6CA5ED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11201633" y="574334"/>
              <a:ext cx="680715" cy="187667"/>
            </a:xfrm>
            <a:prstGeom prst="line">
              <a:avLst/>
            </a:prstGeom>
            <a:ln>
              <a:head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Gerade Verbindung 28">
              <a:extLst>
                <a:ext uri="{FF2B5EF4-FFF2-40B4-BE49-F238E27FC236}">
                  <a16:creationId xmlns:a16="http://schemas.microsoft.com/office/drawing/2014/main" id="{D7C52A31-7682-7548-ACDB-6FE2E59757F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211287" y="439005"/>
              <a:ext cx="218720" cy="135328"/>
            </a:xfrm>
            <a:prstGeom prst="line">
              <a:avLst/>
            </a:prstGeom>
            <a:ln>
              <a:solidFill>
                <a:schemeClr val="accent4"/>
              </a:solidFill>
              <a:head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460320E-CEF9-E541-B81A-371E8BF45526}"/>
                </a:ext>
              </a:extLst>
            </p:cNvPr>
            <p:cNvSpPr/>
            <p:nvPr userDrawn="1"/>
          </p:nvSpPr>
          <p:spPr>
            <a:xfrm>
              <a:off x="11185211" y="552947"/>
              <a:ext cx="45719" cy="4571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75A06BA-5CDD-7D4F-935D-A0942B11AC19}"/>
                </a:ext>
              </a:extLst>
            </p:cNvPr>
            <p:cNvSpPr/>
            <p:nvPr userDrawn="1"/>
          </p:nvSpPr>
          <p:spPr>
            <a:xfrm>
              <a:off x="11255256" y="734886"/>
              <a:ext cx="57299" cy="5729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8F34B31-193F-364C-A6D4-EC8FACB2EAA5}"/>
                </a:ext>
              </a:extLst>
            </p:cNvPr>
            <p:cNvSpPr/>
            <p:nvPr userDrawn="1"/>
          </p:nvSpPr>
          <p:spPr>
            <a:xfrm>
              <a:off x="11835965" y="734886"/>
              <a:ext cx="57299" cy="5729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</p:grpSp>
      <p:sp>
        <p:nvSpPr>
          <p:cNvPr id="33" name="Ecken des Rechtecks auf der gleichen Seite abrunden 32">
            <a:extLst>
              <a:ext uri="{FF2B5EF4-FFF2-40B4-BE49-F238E27FC236}">
                <a16:creationId xmlns:a16="http://schemas.microsoft.com/office/drawing/2014/main" id="{77110001-4585-754D-A990-61BD3F60A186}"/>
              </a:ext>
            </a:extLst>
          </p:cNvPr>
          <p:cNvSpPr/>
          <p:nvPr userDrawn="1"/>
        </p:nvSpPr>
        <p:spPr>
          <a:xfrm rot="10800000">
            <a:off x="11559807" y="-3436"/>
            <a:ext cx="347708" cy="522903"/>
          </a:xfrm>
          <a:prstGeom prst="round2SameRect">
            <a:avLst/>
          </a:prstGeom>
          <a:gradFill flip="none" rotWithShape="1">
            <a:gsLst>
              <a:gs pos="36000">
                <a:schemeClr val="accent4"/>
              </a:gs>
              <a:gs pos="100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de-DE" dirty="0">
              <a:latin typeface="Calibri"/>
            </a:endParaRPr>
          </a:p>
        </p:txBody>
      </p:sp>
      <p:pic>
        <p:nvPicPr>
          <p:cNvPr id="34" name="Grafik 43">
            <a:extLst>
              <a:ext uri="{FF2B5EF4-FFF2-40B4-BE49-F238E27FC236}">
                <a16:creationId xmlns:a16="http://schemas.microsoft.com/office/drawing/2014/main" id="{9C7BC28A-0F37-B24C-899D-8D1599D95F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66207" y="230651"/>
            <a:ext cx="314960" cy="213360"/>
          </a:xfrm>
          <a:prstGeom prst="rect">
            <a:avLst/>
          </a:prstGeom>
        </p:spPr>
      </p:pic>
      <p:sp>
        <p:nvSpPr>
          <p:cNvPr id="42" name="Inhaltsplatzhalter 13">
            <a:extLst>
              <a:ext uri="{FF2B5EF4-FFF2-40B4-BE49-F238E27FC236}">
                <a16:creationId xmlns:a16="http://schemas.microsoft.com/office/drawing/2014/main" id="{5A7011D3-2155-8C49-ABA2-24ECB88B0DC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4000" y="1908000"/>
            <a:ext cx="10315380" cy="4275633"/>
          </a:xfrm>
          <a:prstGeom prst="rect">
            <a:avLst/>
          </a:prstGeom>
          <a:noFill/>
        </p:spPr>
        <p:txBody>
          <a:bodyPr lIns="91438" tIns="45719" rIns="91438" bIns="45719"/>
          <a:lstStyle>
            <a:lvl1pPr marL="342891" indent="-342891">
              <a:buClr>
                <a:schemeClr val="accent4"/>
              </a:buClr>
              <a:buFont typeface="Wingdings" pitchFamily="2" charset="2"/>
              <a:buChar char="§"/>
              <a:defRPr sz="160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defRPr>
            </a:lvl1pPr>
            <a:lvl2pPr marL="914377" indent="-457189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  <a:defRPr sz="16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77"/>
              </a:defRPr>
            </a:lvl2pPr>
            <a:lvl3pPr marL="1371566" indent="-457189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  <a:defRPr sz="15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77"/>
              </a:defRPr>
            </a:lvl3pPr>
            <a:lvl4pPr marL="1714457" indent="-342891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  <a:defRPr sz="12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77"/>
              </a:defRPr>
            </a:lvl4pPr>
            <a:lvl5pPr marL="1828754" indent="0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None/>
              <a:defRPr sz="160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7411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ody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C590D44-6888-B04B-8D9C-11C6EA238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/>
                <a:ea typeface="Calibri"/>
              </a:defRPr>
            </a:lvl1pPr>
          </a:lstStyle>
          <a:p>
            <a:fld id="{0099ADE4-82A4-7141-8D00-BAD29934EEC6}" type="datetime2">
              <a:rPr lang="de-DE" smtClean="0"/>
              <a:pPr/>
              <a:t>Montag, 24. Januar 2022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05CC79-3DC6-F647-976E-BB3F21E481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Calibri"/>
                <a:ea typeface="Calibri"/>
              </a:defRPr>
            </a:lvl1pPr>
          </a:lstStyle>
          <a:p>
            <a:fld id="{7F0D0D27-E64C-7544-9048-DBC2975CB2F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A3D3B8-67DE-094A-A264-C86AE4EBA66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de-DE" dirty="0"/>
              <a:t>Bearbeiter | © CRIF GmbH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3071B8D-EA91-4D4A-84DD-B171DB697F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345" y="1188000"/>
            <a:ext cx="10352960" cy="578328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>
              <a:defRPr sz="2600" cap="all" baseline="0">
                <a:latin typeface="Calibri"/>
              </a:defRPr>
            </a:lvl1pPr>
          </a:lstStyle>
          <a:p>
            <a:r>
              <a:rPr lang="de-DE" dirty="0"/>
              <a:t>Master-headline</a:t>
            </a: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071455FC-24C1-F644-975E-5FB7C1D96F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346" y="300307"/>
            <a:ext cx="10352959" cy="4431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l">
              <a:buNone/>
              <a:defRPr sz="1500" baseline="0">
                <a:solidFill>
                  <a:schemeClr val="accent4"/>
                </a:solidFill>
                <a:latin typeface="Calibri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grpSp>
        <p:nvGrpSpPr>
          <p:cNvPr id="20" name="ICON NETZERK">
            <a:extLst>
              <a:ext uri="{FF2B5EF4-FFF2-40B4-BE49-F238E27FC236}">
                <a16:creationId xmlns:a16="http://schemas.microsoft.com/office/drawing/2014/main" id="{2BBCC82C-A061-DE44-A5B6-DAA2A8EA06D9}"/>
              </a:ext>
            </a:extLst>
          </p:cNvPr>
          <p:cNvGrpSpPr/>
          <p:nvPr userDrawn="1"/>
        </p:nvGrpSpPr>
        <p:grpSpPr>
          <a:xfrm>
            <a:off x="11457631" y="328733"/>
            <a:ext cx="552060" cy="294299"/>
            <a:chOff x="11185211" y="414729"/>
            <a:chExt cx="708053" cy="377456"/>
          </a:xfrm>
        </p:grpSpPr>
        <p:cxnSp>
          <p:nvCxnSpPr>
            <p:cNvPr id="21" name="Gerade Verbindung 20">
              <a:extLst>
                <a:ext uri="{FF2B5EF4-FFF2-40B4-BE49-F238E27FC236}">
                  <a16:creationId xmlns:a16="http://schemas.microsoft.com/office/drawing/2014/main" id="{2240DC17-21E2-A34D-8C6A-C66771A82A8E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11692047" y="508574"/>
              <a:ext cx="174471" cy="253428"/>
            </a:xfrm>
            <a:prstGeom prst="line">
              <a:avLst/>
            </a:prstGeom>
            <a:ln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Gerade Verbindung 21">
              <a:extLst>
                <a:ext uri="{FF2B5EF4-FFF2-40B4-BE49-F238E27FC236}">
                  <a16:creationId xmlns:a16="http://schemas.microsoft.com/office/drawing/2014/main" id="{F23B0B6E-CB4C-684E-AACA-7991D319872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289310" y="513200"/>
              <a:ext cx="402737" cy="250934"/>
            </a:xfrm>
            <a:prstGeom prst="line">
              <a:avLst/>
            </a:prstGeom>
            <a:ln>
              <a:solidFill>
                <a:schemeClr val="accent4"/>
              </a:solidFill>
              <a:headEnd type="non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6AB35F4-20BA-8E49-93CD-3827C0C442F4}"/>
                </a:ext>
              </a:extLst>
            </p:cNvPr>
            <p:cNvSpPr/>
            <p:nvPr userDrawn="1"/>
          </p:nvSpPr>
          <p:spPr>
            <a:xfrm>
              <a:off x="11674537" y="490339"/>
              <a:ext cx="45719" cy="4571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8268C180-2AA5-2F40-989B-4026FC8242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13823" y="429318"/>
              <a:ext cx="269469" cy="83120"/>
            </a:xfrm>
            <a:prstGeom prst="line">
              <a:avLst/>
            </a:prstGeom>
            <a:ln>
              <a:head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0C3514A4-48DC-6846-BA5D-4ABB0877A44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31438" y="442999"/>
              <a:ext cx="435080" cy="319002"/>
            </a:xfrm>
            <a:prstGeom prst="line">
              <a:avLst/>
            </a:prstGeom>
            <a:ln>
              <a:head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4F2F149-0F2A-7243-9AE3-8F718048BEF5}"/>
                </a:ext>
              </a:extLst>
            </p:cNvPr>
            <p:cNvSpPr/>
            <p:nvPr userDrawn="1"/>
          </p:nvSpPr>
          <p:spPr>
            <a:xfrm>
              <a:off x="11409449" y="414729"/>
              <a:ext cx="57299" cy="5729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cxnSp>
          <p:nvCxnSpPr>
            <p:cNvPr id="27" name="Gerade Verbindung 26">
              <a:extLst>
                <a:ext uri="{FF2B5EF4-FFF2-40B4-BE49-F238E27FC236}">
                  <a16:creationId xmlns:a16="http://schemas.microsoft.com/office/drawing/2014/main" id="{07BD4E20-6C9B-4B40-B206-DFADE215286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273480" y="431144"/>
              <a:ext cx="159743" cy="333856"/>
            </a:xfrm>
            <a:prstGeom prst="line">
              <a:avLst/>
            </a:prstGeom>
            <a:ln>
              <a:solidFill>
                <a:schemeClr val="accent6"/>
              </a:solidFill>
              <a:head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Gerade Verbindung 27">
              <a:extLst>
                <a:ext uri="{FF2B5EF4-FFF2-40B4-BE49-F238E27FC236}">
                  <a16:creationId xmlns:a16="http://schemas.microsoft.com/office/drawing/2014/main" id="{23AD24C4-ACAD-DA4E-AAD3-D7F44F6CA5ED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11201633" y="574334"/>
              <a:ext cx="680715" cy="187667"/>
            </a:xfrm>
            <a:prstGeom prst="line">
              <a:avLst/>
            </a:prstGeom>
            <a:ln>
              <a:head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Gerade Verbindung 28">
              <a:extLst>
                <a:ext uri="{FF2B5EF4-FFF2-40B4-BE49-F238E27FC236}">
                  <a16:creationId xmlns:a16="http://schemas.microsoft.com/office/drawing/2014/main" id="{D7C52A31-7682-7548-ACDB-6FE2E59757F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211287" y="439005"/>
              <a:ext cx="218720" cy="135328"/>
            </a:xfrm>
            <a:prstGeom prst="line">
              <a:avLst/>
            </a:prstGeom>
            <a:ln>
              <a:solidFill>
                <a:schemeClr val="accent4"/>
              </a:solidFill>
              <a:head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460320E-CEF9-E541-B81A-371E8BF45526}"/>
                </a:ext>
              </a:extLst>
            </p:cNvPr>
            <p:cNvSpPr/>
            <p:nvPr userDrawn="1"/>
          </p:nvSpPr>
          <p:spPr>
            <a:xfrm>
              <a:off x="11185211" y="552947"/>
              <a:ext cx="45719" cy="4571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75A06BA-5CDD-7D4F-935D-A0942B11AC19}"/>
                </a:ext>
              </a:extLst>
            </p:cNvPr>
            <p:cNvSpPr/>
            <p:nvPr userDrawn="1"/>
          </p:nvSpPr>
          <p:spPr>
            <a:xfrm>
              <a:off x="11255256" y="734886"/>
              <a:ext cx="57299" cy="5729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8F34B31-193F-364C-A6D4-EC8FACB2EAA5}"/>
                </a:ext>
              </a:extLst>
            </p:cNvPr>
            <p:cNvSpPr/>
            <p:nvPr userDrawn="1"/>
          </p:nvSpPr>
          <p:spPr>
            <a:xfrm>
              <a:off x="11835965" y="734886"/>
              <a:ext cx="57299" cy="5729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</p:grpSp>
      <p:sp>
        <p:nvSpPr>
          <p:cNvPr id="33" name="Ecken des Rechtecks auf der gleichen Seite abrunden 32">
            <a:extLst>
              <a:ext uri="{FF2B5EF4-FFF2-40B4-BE49-F238E27FC236}">
                <a16:creationId xmlns:a16="http://schemas.microsoft.com/office/drawing/2014/main" id="{77110001-4585-754D-A990-61BD3F60A186}"/>
              </a:ext>
            </a:extLst>
          </p:cNvPr>
          <p:cNvSpPr/>
          <p:nvPr userDrawn="1"/>
        </p:nvSpPr>
        <p:spPr>
          <a:xfrm rot="10800000">
            <a:off x="11559807" y="-3436"/>
            <a:ext cx="347708" cy="522903"/>
          </a:xfrm>
          <a:prstGeom prst="round2SameRect">
            <a:avLst/>
          </a:prstGeom>
          <a:gradFill flip="none" rotWithShape="1">
            <a:gsLst>
              <a:gs pos="36000">
                <a:schemeClr val="accent4"/>
              </a:gs>
              <a:gs pos="100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de-DE" dirty="0">
              <a:latin typeface="Calibri"/>
            </a:endParaRPr>
          </a:p>
        </p:txBody>
      </p:sp>
      <p:pic>
        <p:nvPicPr>
          <p:cNvPr id="34" name="Grafik 43">
            <a:extLst>
              <a:ext uri="{FF2B5EF4-FFF2-40B4-BE49-F238E27FC236}">
                <a16:creationId xmlns:a16="http://schemas.microsoft.com/office/drawing/2014/main" id="{9C7BC28A-0F37-B24C-899D-8D1599D95F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66207" y="230651"/>
            <a:ext cx="314960" cy="213360"/>
          </a:xfrm>
          <a:prstGeom prst="rect">
            <a:avLst/>
          </a:prstGeom>
        </p:spPr>
      </p:pic>
      <p:sp>
        <p:nvSpPr>
          <p:cNvPr id="35" name="Inhaltsplatzhalter 13">
            <a:extLst>
              <a:ext uri="{FF2B5EF4-FFF2-40B4-BE49-F238E27FC236}">
                <a16:creationId xmlns:a16="http://schemas.microsoft.com/office/drawing/2014/main" id="{463F3AD3-47F5-C446-8CC0-20619E24EB2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04000" y="1908000"/>
            <a:ext cx="5010609" cy="4275633"/>
          </a:xfrm>
          <a:prstGeom prst="rect">
            <a:avLst/>
          </a:prstGeom>
          <a:noFill/>
        </p:spPr>
        <p:txBody>
          <a:bodyPr lIns="91438" tIns="45719" rIns="91438" bIns="45719"/>
          <a:lstStyle>
            <a:lvl1pPr marL="342891" indent="-342891">
              <a:buClr>
                <a:schemeClr val="accent4"/>
              </a:buClr>
              <a:buFont typeface="Wingdings" pitchFamily="2" charset="2"/>
              <a:buChar char="§"/>
              <a:defRPr sz="160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defRPr>
            </a:lvl1pPr>
            <a:lvl2pPr marL="914377" indent="-457189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  <a:defRPr sz="16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77"/>
              </a:defRPr>
            </a:lvl2pPr>
            <a:lvl3pPr marL="1371566" indent="-457189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  <a:defRPr sz="15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77"/>
              </a:defRPr>
            </a:lvl3pPr>
            <a:lvl4pPr marL="1714457" indent="-342891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  <a:defRPr sz="12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77"/>
              </a:defRPr>
            </a:lvl4pPr>
            <a:lvl5pPr marL="2114498" indent="-285744">
              <a:buClr>
                <a:schemeClr val="accent4"/>
              </a:buClr>
              <a:buFont typeface="Wingdings" pitchFamily="2" charset="2"/>
              <a:buChar char="§"/>
              <a:defRPr sz="160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defRPr>
            </a:lvl5pPr>
          </a:lstStyle>
          <a:p>
            <a:pPr lvl="0"/>
            <a:r>
              <a:rPr lang="de-DE" dirty="0"/>
              <a:t>Thema 1</a:t>
            </a:r>
          </a:p>
          <a:p>
            <a:pPr lvl="0"/>
            <a:r>
              <a:rPr lang="de-DE" dirty="0"/>
              <a:t>Thema 2</a:t>
            </a:r>
          </a:p>
          <a:p>
            <a:pPr lvl="0"/>
            <a:r>
              <a:rPr lang="de-DE" dirty="0"/>
              <a:t>Thema 3</a:t>
            </a:r>
          </a:p>
          <a:p>
            <a:pPr lvl="0"/>
            <a:r>
              <a:rPr lang="de-DE" dirty="0"/>
              <a:t>Thema 4</a:t>
            </a:r>
          </a:p>
          <a:p>
            <a:pPr lvl="0"/>
            <a:r>
              <a:rPr lang="de-DE" dirty="0"/>
              <a:t>Thema 5</a:t>
            </a:r>
          </a:p>
          <a:p>
            <a:pPr lvl="0"/>
            <a:r>
              <a:rPr lang="de-DE" dirty="0"/>
              <a:t>Thema 6</a:t>
            </a:r>
          </a:p>
          <a:p>
            <a:pPr lvl="0"/>
            <a:r>
              <a:rPr lang="de-DE" dirty="0"/>
              <a:t>Thema 7</a:t>
            </a:r>
          </a:p>
          <a:p>
            <a:pPr lvl="0"/>
            <a:r>
              <a:rPr lang="de-DE" dirty="0"/>
              <a:t>Thema 8</a:t>
            </a:r>
          </a:p>
          <a:p>
            <a:pPr lvl="0"/>
            <a:endParaRPr lang="de-DE" dirty="0"/>
          </a:p>
          <a:p>
            <a:pPr lvl="4"/>
            <a:endParaRPr lang="de-DE" dirty="0"/>
          </a:p>
        </p:txBody>
      </p:sp>
      <p:sp>
        <p:nvSpPr>
          <p:cNvPr id="36" name="Inhaltsplatzhalter 13">
            <a:extLst>
              <a:ext uri="{FF2B5EF4-FFF2-40B4-BE49-F238E27FC236}">
                <a16:creationId xmlns:a16="http://schemas.microsoft.com/office/drawing/2014/main" id="{7B4A136F-D293-594F-9E15-2EA09DC6B0E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46697" y="1908000"/>
            <a:ext cx="5010609" cy="4275633"/>
          </a:xfrm>
          <a:prstGeom prst="rect">
            <a:avLst/>
          </a:prstGeom>
          <a:noFill/>
        </p:spPr>
        <p:txBody>
          <a:bodyPr lIns="91438" tIns="45719" rIns="91438" bIns="45719"/>
          <a:lstStyle>
            <a:lvl1pPr marL="342891" indent="-342891">
              <a:buClr>
                <a:schemeClr val="accent4"/>
              </a:buClr>
              <a:buFont typeface="Wingdings" pitchFamily="2" charset="2"/>
              <a:buChar char="§"/>
              <a:defRPr sz="160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defRPr>
            </a:lvl1pPr>
            <a:lvl2pPr marL="914377" indent="-457189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  <a:defRPr sz="16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77"/>
              </a:defRPr>
            </a:lvl2pPr>
            <a:lvl3pPr marL="1371566" indent="-457189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  <a:defRPr sz="15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77"/>
              </a:defRPr>
            </a:lvl3pPr>
            <a:lvl4pPr marL="1714457" indent="-342891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  <a:defRPr sz="12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77"/>
              </a:defRPr>
            </a:lvl4pPr>
            <a:lvl5pPr marL="2114498" indent="-285744">
              <a:buClr>
                <a:schemeClr val="accent4"/>
              </a:buClr>
              <a:buFont typeface="Wingdings" pitchFamily="2" charset="2"/>
              <a:buChar char="§"/>
              <a:defRPr sz="160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defRPr>
            </a:lvl5pPr>
          </a:lstStyle>
          <a:p>
            <a:pPr lvl="0"/>
            <a:r>
              <a:rPr lang="de-DE" dirty="0"/>
              <a:t>Thema 1</a:t>
            </a:r>
          </a:p>
          <a:p>
            <a:pPr lvl="0"/>
            <a:r>
              <a:rPr lang="de-DE" dirty="0"/>
              <a:t>Thema 2</a:t>
            </a:r>
          </a:p>
          <a:p>
            <a:pPr lvl="0"/>
            <a:r>
              <a:rPr lang="de-DE" dirty="0"/>
              <a:t>Thema 3</a:t>
            </a:r>
          </a:p>
          <a:p>
            <a:pPr lvl="0"/>
            <a:r>
              <a:rPr lang="de-DE" dirty="0"/>
              <a:t>Thema 4</a:t>
            </a:r>
          </a:p>
          <a:p>
            <a:pPr lvl="0"/>
            <a:r>
              <a:rPr lang="de-DE" dirty="0"/>
              <a:t>Thema 5</a:t>
            </a:r>
          </a:p>
          <a:p>
            <a:pPr lvl="0"/>
            <a:r>
              <a:rPr lang="de-DE" dirty="0"/>
              <a:t>Thema 6</a:t>
            </a:r>
          </a:p>
          <a:p>
            <a:pPr lvl="0"/>
            <a:r>
              <a:rPr lang="de-DE" dirty="0"/>
              <a:t>Thema 7</a:t>
            </a:r>
          </a:p>
          <a:p>
            <a:pPr lvl="0"/>
            <a:r>
              <a:rPr lang="de-DE" dirty="0"/>
              <a:t>Thema 8</a:t>
            </a:r>
          </a:p>
          <a:p>
            <a:pPr lvl="0"/>
            <a:endParaRPr lang="de-DE" dirty="0"/>
          </a:p>
          <a:p>
            <a:pPr lvl="4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7415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ody zweispaltig + Intro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C590D44-6888-B04B-8D9C-11C6EA238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/>
                <a:ea typeface="Calibri"/>
              </a:defRPr>
            </a:lvl1pPr>
          </a:lstStyle>
          <a:p>
            <a:fld id="{0099ADE4-82A4-7141-8D00-BAD29934EEC6}" type="datetime2">
              <a:rPr lang="de-DE" smtClean="0"/>
              <a:pPr/>
              <a:t>Montag, 24. Januar 2022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05CC79-3DC6-F647-976E-BB3F21E481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Calibri"/>
                <a:ea typeface="Calibri"/>
              </a:defRPr>
            </a:lvl1pPr>
          </a:lstStyle>
          <a:p>
            <a:fld id="{7F0D0D27-E64C-7544-9048-DBC2975CB2F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A3D3B8-67DE-094A-A264-C86AE4EBA66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94001" y="6460994"/>
            <a:ext cx="2615650" cy="328561"/>
          </a:xfrm>
        </p:spPr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de-DE" dirty="0"/>
              <a:t>Bearbeiter | © CRIF GmbH</a:t>
            </a:r>
          </a:p>
        </p:txBody>
      </p:sp>
      <p:sp>
        <p:nvSpPr>
          <p:cNvPr id="19" name="Untertitel 2">
            <a:extLst>
              <a:ext uri="{FF2B5EF4-FFF2-40B4-BE49-F238E27FC236}">
                <a16:creationId xmlns:a16="http://schemas.microsoft.com/office/drawing/2014/main" id="{071455FC-24C1-F644-975E-5FB7C1D96F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346" y="300307"/>
            <a:ext cx="10352959" cy="4431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l">
              <a:buNone/>
              <a:defRPr sz="1500" baseline="0">
                <a:solidFill>
                  <a:schemeClr val="accent4"/>
                </a:solidFill>
                <a:latin typeface="Calibri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grpSp>
        <p:nvGrpSpPr>
          <p:cNvPr id="20" name="ICON NETZERK">
            <a:extLst>
              <a:ext uri="{FF2B5EF4-FFF2-40B4-BE49-F238E27FC236}">
                <a16:creationId xmlns:a16="http://schemas.microsoft.com/office/drawing/2014/main" id="{2BBCC82C-A061-DE44-A5B6-DAA2A8EA06D9}"/>
              </a:ext>
            </a:extLst>
          </p:cNvPr>
          <p:cNvGrpSpPr/>
          <p:nvPr userDrawn="1"/>
        </p:nvGrpSpPr>
        <p:grpSpPr>
          <a:xfrm>
            <a:off x="11457631" y="328733"/>
            <a:ext cx="552060" cy="294299"/>
            <a:chOff x="11185211" y="414729"/>
            <a:chExt cx="708053" cy="377456"/>
          </a:xfrm>
        </p:grpSpPr>
        <p:cxnSp>
          <p:nvCxnSpPr>
            <p:cNvPr id="21" name="Gerade Verbindung 20">
              <a:extLst>
                <a:ext uri="{FF2B5EF4-FFF2-40B4-BE49-F238E27FC236}">
                  <a16:creationId xmlns:a16="http://schemas.microsoft.com/office/drawing/2014/main" id="{2240DC17-21E2-A34D-8C6A-C66771A82A8E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11692047" y="508574"/>
              <a:ext cx="174471" cy="253428"/>
            </a:xfrm>
            <a:prstGeom prst="line">
              <a:avLst/>
            </a:prstGeom>
            <a:ln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Gerade Verbindung 21">
              <a:extLst>
                <a:ext uri="{FF2B5EF4-FFF2-40B4-BE49-F238E27FC236}">
                  <a16:creationId xmlns:a16="http://schemas.microsoft.com/office/drawing/2014/main" id="{F23B0B6E-CB4C-684E-AACA-7991D319872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289310" y="513200"/>
              <a:ext cx="402737" cy="250934"/>
            </a:xfrm>
            <a:prstGeom prst="line">
              <a:avLst/>
            </a:prstGeom>
            <a:ln>
              <a:solidFill>
                <a:schemeClr val="accent4"/>
              </a:solidFill>
              <a:headEnd type="non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6AB35F4-20BA-8E49-93CD-3827C0C442F4}"/>
                </a:ext>
              </a:extLst>
            </p:cNvPr>
            <p:cNvSpPr/>
            <p:nvPr userDrawn="1"/>
          </p:nvSpPr>
          <p:spPr>
            <a:xfrm>
              <a:off x="11674537" y="490339"/>
              <a:ext cx="45719" cy="4571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8268C180-2AA5-2F40-989B-4026FC8242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13823" y="429318"/>
              <a:ext cx="269469" cy="83120"/>
            </a:xfrm>
            <a:prstGeom prst="line">
              <a:avLst/>
            </a:prstGeom>
            <a:ln>
              <a:head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0C3514A4-48DC-6846-BA5D-4ABB0877A44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31438" y="442999"/>
              <a:ext cx="435080" cy="319002"/>
            </a:xfrm>
            <a:prstGeom prst="line">
              <a:avLst/>
            </a:prstGeom>
            <a:ln>
              <a:head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4F2F149-0F2A-7243-9AE3-8F718048BEF5}"/>
                </a:ext>
              </a:extLst>
            </p:cNvPr>
            <p:cNvSpPr/>
            <p:nvPr userDrawn="1"/>
          </p:nvSpPr>
          <p:spPr>
            <a:xfrm>
              <a:off x="11409449" y="414729"/>
              <a:ext cx="57299" cy="5729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cxnSp>
          <p:nvCxnSpPr>
            <p:cNvPr id="27" name="Gerade Verbindung 26">
              <a:extLst>
                <a:ext uri="{FF2B5EF4-FFF2-40B4-BE49-F238E27FC236}">
                  <a16:creationId xmlns:a16="http://schemas.microsoft.com/office/drawing/2014/main" id="{07BD4E20-6C9B-4B40-B206-DFADE215286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273480" y="431144"/>
              <a:ext cx="159743" cy="333856"/>
            </a:xfrm>
            <a:prstGeom prst="line">
              <a:avLst/>
            </a:prstGeom>
            <a:ln>
              <a:solidFill>
                <a:schemeClr val="accent6"/>
              </a:solidFill>
              <a:head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8" name="Gerade Verbindung 27">
              <a:extLst>
                <a:ext uri="{FF2B5EF4-FFF2-40B4-BE49-F238E27FC236}">
                  <a16:creationId xmlns:a16="http://schemas.microsoft.com/office/drawing/2014/main" id="{23AD24C4-ACAD-DA4E-AAD3-D7F44F6CA5ED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11201633" y="574334"/>
              <a:ext cx="680715" cy="187667"/>
            </a:xfrm>
            <a:prstGeom prst="line">
              <a:avLst/>
            </a:prstGeom>
            <a:ln>
              <a:head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Gerade Verbindung 28">
              <a:extLst>
                <a:ext uri="{FF2B5EF4-FFF2-40B4-BE49-F238E27FC236}">
                  <a16:creationId xmlns:a16="http://schemas.microsoft.com/office/drawing/2014/main" id="{D7C52A31-7682-7548-ACDB-6FE2E59757F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211287" y="439005"/>
              <a:ext cx="218720" cy="135328"/>
            </a:xfrm>
            <a:prstGeom prst="line">
              <a:avLst/>
            </a:prstGeom>
            <a:ln>
              <a:solidFill>
                <a:schemeClr val="accent4"/>
              </a:solidFill>
              <a:head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460320E-CEF9-E541-B81A-371E8BF45526}"/>
                </a:ext>
              </a:extLst>
            </p:cNvPr>
            <p:cNvSpPr/>
            <p:nvPr userDrawn="1"/>
          </p:nvSpPr>
          <p:spPr>
            <a:xfrm>
              <a:off x="11185211" y="552947"/>
              <a:ext cx="45719" cy="4571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75A06BA-5CDD-7D4F-935D-A0942B11AC19}"/>
                </a:ext>
              </a:extLst>
            </p:cNvPr>
            <p:cNvSpPr/>
            <p:nvPr userDrawn="1"/>
          </p:nvSpPr>
          <p:spPr>
            <a:xfrm>
              <a:off x="11255256" y="734886"/>
              <a:ext cx="57299" cy="5729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8F34B31-193F-364C-A6D4-EC8FACB2EAA5}"/>
                </a:ext>
              </a:extLst>
            </p:cNvPr>
            <p:cNvSpPr/>
            <p:nvPr userDrawn="1"/>
          </p:nvSpPr>
          <p:spPr>
            <a:xfrm>
              <a:off x="11835965" y="734886"/>
              <a:ext cx="57299" cy="5729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</p:grpSp>
      <p:sp>
        <p:nvSpPr>
          <p:cNvPr id="33" name="Ecken des Rechtecks auf der gleichen Seite abrunden 32">
            <a:extLst>
              <a:ext uri="{FF2B5EF4-FFF2-40B4-BE49-F238E27FC236}">
                <a16:creationId xmlns:a16="http://schemas.microsoft.com/office/drawing/2014/main" id="{77110001-4585-754D-A990-61BD3F60A186}"/>
              </a:ext>
            </a:extLst>
          </p:cNvPr>
          <p:cNvSpPr/>
          <p:nvPr userDrawn="1"/>
        </p:nvSpPr>
        <p:spPr>
          <a:xfrm rot="10800000">
            <a:off x="11559807" y="-3436"/>
            <a:ext cx="347708" cy="522903"/>
          </a:xfrm>
          <a:prstGeom prst="round2SameRect">
            <a:avLst/>
          </a:prstGeom>
          <a:gradFill flip="none" rotWithShape="1">
            <a:gsLst>
              <a:gs pos="36000">
                <a:schemeClr val="accent4"/>
              </a:gs>
              <a:gs pos="100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de-DE" dirty="0">
              <a:latin typeface="Calibri"/>
            </a:endParaRPr>
          </a:p>
        </p:txBody>
      </p:sp>
      <p:pic>
        <p:nvPicPr>
          <p:cNvPr id="34" name="Grafik 43">
            <a:extLst>
              <a:ext uri="{FF2B5EF4-FFF2-40B4-BE49-F238E27FC236}">
                <a16:creationId xmlns:a16="http://schemas.microsoft.com/office/drawing/2014/main" id="{9C7BC28A-0F37-B24C-899D-8D1599D95F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66207" y="230651"/>
            <a:ext cx="314960" cy="213360"/>
          </a:xfrm>
          <a:prstGeom prst="rect">
            <a:avLst/>
          </a:prstGeom>
        </p:spPr>
      </p:pic>
      <p:sp>
        <p:nvSpPr>
          <p:cNvPr id="41" name="Inhaltsplatzhalter 13">
            <a:extLst>
              <a:ext uri="{FF2B5EF4-FFF2-40B4-BE49-F238E27FC236}">
                <a16:creationId xmlns:a16="http://schemas.microsoft.com/office/drawing/2014/main" id="{8FF0E842-3ECB-0340-8D2D-2C01A7398C8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04000" y="1908000"/>
            <a:ext cx="10315380" cy="914832"/>
          </a:xfrm>
          <a:prstGeom prst="rect">
            <a:avLst/>
          </a:prstGeom>
          <a:noFill/>
        </p:spPr>
        <p:txBody>
          <a:bodyPr lIns="91438" tIns="45719" rIns="91438" bIns="45719"/>
          <a:lstStyle>
            <a:lvl1pPr marL="342891" indent="-342891">
              <a:buClr>
                <a:schemeClr val="accent4"/>
              </a:buClr>
              <a:buFont typeface="Wingdings" pitchFamily="2" charset="2"/>
              <a:buChar char="§"/>
              <a:defRPr sz="160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defRPr>
            </a:lvl1pPr>
            <a:lvl2pPr marL="914377" indent="-457189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  <a:defRPr sz="16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77"/>
              </a:defRPr>
            </a:lvl2pPr>
            <a:lvl3pPr marL="1371566" indent="-457189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  <a:defRPr sz="15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77"/>
              </a:defRPr>
            </a:lvl3pPr>
            <a:lvl4pPr marL="1714457" indent="-342891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  <a:defRPr sz="12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77"/>
              </a:defRPr>
            </a:lvl4pPr>
            <a:lvl5pPr marL="1828754" indent="0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None/>
              <a:defRPr sz="160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7" name="Inhaltsplatzhalter 13">
            <a:extLst>
              <a:ext uri="{FF2B5EF4-FFF2-40B4-BE49-F238E27FC236}">
                <a16:creationId xmlns:a16="http://schemas.microsoft.com/office/drawing/2014/main" id="{A0531B59-C7E5-174F-BB4A-70498667C44A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504000" y="3060000"/>
            <a:ext cx="5010609" cy="3023031"/>
          </a:xfrm>
          <a:prstGeom prst="rect">
            <a:avLst/>
          </a:prstGeom>
          <a:noFill/>
        </p:spPr>
        <p:txBody>
          <a:bodyPr lIns="91438" tIns="45719" rIns="91438" bIns="45719"/>
          <a:lstStyle>
            <a:lvl1pPr marL="342891" indent="-342891">
              <a:buClr>
                <a:schemeClr val="accent4"/>
              </a:buClr>
              <a:buFont typeface="Wingdings" pitchFamily="2" charset="2"/>
              <a:buChar char="§"/>
              <a:defRPr sz="160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defRPr>
            </a:lvl1pPr>
            <a:lvl2pPr marL="914377" indent="-457189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  <a:defRPr sz="16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77"/>
              </a:defRPr>
            </a:lvl2pPr>
            <a:lvl3pPr marL="1371566" indent="-457189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  <a:defRPr sz="15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77"/>
              </a:defRPr>
            </a:lvl3pPr>
            <a:lvl4pPr marL="1714457" indent="-342891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  <a:defRPr sz="12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77"/>
              </a:defRPr>
            </a:lvl4pPr>
            <a:lvl5pPr marL="2114498" indent="-285744">
              <a:buClr>
                <a:schemeClr val="accent4"/>
              </a:buClr>
              <a:buFont typeface="Wingdings" pitchFamily="2" charset="2"/>
              <a:buChar char="§"/>
              <a:defRPr sz="160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defRPr>
            </a:lvl5pPr>
          </a:lstStyle>
          <a:p>
            <a:pPr lvl="0"/>
            <a:r>
              <a:rPr lang="de-DE" dirty="0"/>
              <a:t>Thema 1</a:t>
            </a:r>
          </a:p>
          <a:p>
            <a:pPr lvl="0"/>
            <a:r>
              <a:rPr lang="de-DE" dirty="0"/>
              <a:t>Thema 2</a:t>
            </a:r>
          </a:p>
          <a:p>
            <a:pPr lvl="0"/>
            <a:r>
              <a:rPr lang="de-DE" dirty="0"/>
              <a:t>Thema 3</a:t>
            </a:r>
          </a:p>
          <a:p>
            <a:pPr lvl="0"/>
            <a:r>
              <a:rPr lang="de-DE" dirty="0"/>
              <a:t>Thema 4</a:t>
            </a:r>
          </a:p>
          <a:p>
            <a:pPr lvl="0"/>
            <a:r>
              <a:rPr lang="de-DE" dirty="0"/>
              <a:t>Thema 5</a:t>
            </a:r>
          </a:p>
          <a:p>
            <a:pPr lvl="0"/>
            <a:r>
              <a:rPr lang="de-DE" dirty="0"/>
              <a:t>Thema 6</a:t>
            </a:r>
          </a:p>
          <a:p>
            <a:pPr lvl="0"/>
            <a:r>
              <a:rPr lang="de-DE" dirty="0"/>
              <a:t>Thema 7</a:t>
            </a:r>
          </a:p>
          <a:p>
            <a:pPr lvl="0"/>
            <a:r>
              <a:rPr lang="de-DE" dirty="0"/>
              <a:t>Thema 8</a:t>
            </a:r>
          </a:p>
          <a:p>
            <a:pPr lvl="0"/>
            <a:endParaRPr lang="de-DE" dirty="0"/>
          </a:p>
        </p:txBody>
      </p:sp>
      <p:sp>
        <p:nvSpPr>
          <p:cNvPr id="38" name="Inhaltsplatzhalter 13">
            <a:extLst>
              <a:ext uri="{FF2B5EF4-FFF2-40B4-BE49-F238E27FC236}">
                <a16:creationId xmlns:a16="http://schemas.microsoft.com/office/drawing/2014/main" id="{744848E2-1B99-CB4A-8C65-4D10F757CAC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846697" y="3060000"/>
            <a:ext cx="5010609" cy="3023031"/>
          </a:xfrm>
          <a:prstGeom prst="rect">
            <a:avLst/>
          </a:prstGeom>
          <a:noFill/>
        </p:spPr>
        <p:txBody>
          <a:bodyPr lIns="91438" tIns="45719" rIns="91438" bIns="45719"/>
          <a:lstStyle>
            <a:lvl1pPr marL="342891" indent="-342891">
              <a:buClr>
                <a:schemeClr val="accent4"/>
              </a:buClr>
              <a:buFont typeface="Wingdings" pitchFamily="2" charset="2"/>
              <a:buChar char="§"/>
              <a:defRPr sz="160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defRPr>
            </a:lvl1pPr>
            <a:lvl2pPr marL="914377" indent="-457189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  <a:defRPr sz="16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77"/>
              </a:defRPr>
            </a:lvl2pPr>
            <a:lvl3pPr marL="1371566" indent="-457189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  <a:defRPr sz="15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77"/>
              </a:defRPr>
            </a:lvl3pPr>
            <a:lvl4pPr marL="1714457" indent="-342891">
              <a:buClr>
                <a:schemeClr val="tx1">
                  <a:lumMod val="85000"/>
                  <a:lumOff val="15000"/>
                </a:schemeClr>
              </a:buClr>
              <a:buFont typeface="Wingdings" pitchFamily="2" charset="2"/>
              <a:buChar char="§"/>
              <a:defRPr sz="12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77"/>
              </a:defRPr>
            </a:lvl4pPr>
            <a:lvl5pPr marL="2114498" indent="-285744">
              <a:buClr>
                <a:schemeClr val="accent4"/>
              </a:buClr>
              <a:buFont typeface="Wingdings" pitchFamily="2" charset="2"/>
              <a:buChar char="§"/>
              <a:defRPr sz="1600" baseline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defRPr>
            </a:lvl5pPr>
          </a:lstStyle>
          <a:p>
            <a:pPr lvl="0"/>
            <a:r>
              <a:rPr lang="de-DE" dirty="0"/>
              <a:t>Thema 1</a:t>
            </a:r>
          </a:p>
          <a:p>
            <a:pPr lvl="0"/>
            <a:r>
              <a:rPr lang="de-DE" dirty="0"/>
              <a:t>Thema 2</a:t>
            </a:r>
          </a:p>
          <a:p>
            <a:pPr lvl="0"/>
            <a:r>
              <a:rPr lang="de-DE" dirty="0"/>
              <a:t>Thema 3</a:t>
            </a:r>
          </a:p>
          <a:p>
            <a:pPr lvl="0"/>
            <a:r>
              <a:rPr lang="de-DE" dirty="0"/>
              <a:t>Thema 4</a:t>
            </a:r>
          </a:p>
          <a:p>
            <a:pPr lvl="0"/>
            <a:r>
              <a:rPr lang="de-DE" dirty="0"/>
              <a:t>Thema 5</a:t>
            </a:r>
          </a:p>
          <a:p>
            <a:pPr lvl="0"/>
            <a:r>
              <a:rPr lang="de-DE" dirty="0"/>
              <a:t>Thema 6</a:t>
            </a:r>
          </a:p>
          <a:p>
            <a:pPr lvl="0"/>
            <a:r>
              <a:rPr lang="de-DE" dirty="0"/>
              <a:t>Thema 7</a:t>
            </a:r>
          </a:p>
          <a:p>
            <a:pPr lvl="0"/>
            <a:r>
              <a:rPr lang="de-DE" dirty="0"/>
              <a:t>Thema 8</a:t>
            </a:r>
          </a:p>
          <a:p>
            <a:pPr lvl="0"/>
            <a:endParaRPr lang="de-DE" dirty="0"/>
          </a:p>
          <a:p>
            <a:pPr lvl="4"/>
            <a:endParaRPr lang="de-DE" dirty="0"/>
          </a:p>
        </p:txBody>
      </p:sp>
      <p:sp>
        <p:nvSpPr>
          <p:cNvPr id="35" name="Titel 1">
            <a:extLst>
              <a:ext uri="{FF2B5EF4-FFF2-40B4-BE49-F238E27FC236}">
                <a16:creationId xmlns:a16="http://schemas.microsoft.com/office/drawing/2014/main" id="{33071B8D-EA91-4D4A-84DD-B171DB697F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345" y="1188000"/>
            <a:ext cx="9452455" cy="578328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>
              <a:defRPr sz="2600" cap="all" baseline="0">
                <a:latin typeface="Calibri"/>
              </a:defRPr>
            </a:lvl1pPr>
          </a:lstStyle>
          <a:p>
            <a:r>
              <a:rPr lang="de-DE" dirty="0"/>
              <a:t>Master-headline</a:t>
            </a:r>
          </a:p>
        </p:txBody>
      </p:sp>
    </p:spTree>
    <p:extLst>
      <p:ext uri="{BB962C8B-B14F-4D97-AF65-F5344CB8AC3E}">
        <p14:creationId xmlns:p14="http://schemas.microsoft.com/office/powerpoint/2010/main" val="2574557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freie Gestal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C590D44-6888-B04B-8D9C-11C6EA238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/>
                <a:ea typeface="Calibri"/>
              </a:defRPr>
            </a:lvl1pPr>
          </a:lstStyle>
          <a:p>
            <a:fld id="{0099ADE4-82A4-7141-8D00-BAD29934EEC6}" type="datetime2">
              <a:rPr lang="de-DE" smtClean="0"/>
              <a:pPr/>
              <a:t>Montag, 24. Januar 2022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05CC79-3DC6-F647-976E-BB3F21E481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Calibri"/>
                <a:ea typeface="Calibri"/>
              </a:defRPr>
            </a:lvl1pPr>
          </a:lstStyle>
          <a:p>
            <a:fld id="{7F0D0D27-E64C-7544-9048-DBC2975CB2F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A3D3B8-67DE-094A-A264-C86AE4EBA66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de-DE" dirty="0"/>
              <a:t>Bearbeiter | © CRIF GmbH</a:t>
            </a:r>
          </a:p>
        </p:txBody>
      </p:sp>
      <p:grpSp>
        <p:nvGrpSpPr>
          <p:cNvPr id="2" name="Gruppierung 1"/>
          <p:cNvGrpSpPr/>
          <p:nvPr userDrawn="1"/>
        </p:nvGrpSpPr>
        <p:grpSpPr>
          <a:xfrm>
            <a:off x="11457631" y="-3436"/>
            <a:ext cx="552060" cy="626468"/>
            <a:chOff x="11457631" y="-3436"/>
            <a:chExt cx="552060" cy="626468"/>
          </a:xfrm>
        </p:grpSpPr>
        <p:grpSp>
          <p:nvGrpSpPr>
            <p:cNvPr id="33" name="ICON NETZERK">
              <a:extLst>
                <a:ext uri="{FF2B5EF4-FFF2-40B4-BE49-F238E27FC236}">
                  <a16:creationId xmlns:a16="http://schemas.microsoft.com/office/drawing/2014/main" id="{D480B6FF-48CA-1B4A-982E-05E78C3967B4}"/>
                </a:ext>
              </a:extLst>
            </p:cNvPr>
            <p:cNvGrpSpPr/>
            <p:nvPr userDrawn="1"/>
          </p:nvGrpSpPr>
          <p:grpSpPr>
            <a:xfrm>
              <a:off x="11457631" y="328733"/>
              <a:ext cx="552060" cy="294299"/>
              <a:chOff x="11185211" y="414729"/>
              <a:chExt cx="708053" cy="377456"/>
            </a:xfrm>
          </p:grpSpPr>
          <p:cxnSp>
            <p:nvCxnSpPr>
              <p:cNvPr id="34" name="Gerade Verbindung 33">
                <a:extLst>
                  <a:ext uri="{FF2B5EF4-FFF2-40B4-BE49-F238E27FC236}">
                    <a16:creationId xmlns:a16="http://schemas.microsoft.com/office/drawing/2014/main" id="{0678AC9D-9849-D64F-8447-6BE365D1549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 flipV="1">
                <a:off x="11692047" y="508574"/>
                <a:ext cx="174471" cy="253428"/>
              </a:xfrm>
              <a:prstGeom prst="line">
                <a:avLst/>
              </a:prstGeom>
              <a:ln>
                <a:headEnd type="none"/>
                <a:tailEnd type="non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5" name="Gerade Verbindung 34">
                <a:extLst>
                  <a:ext uri="{FF2B5EF4-FFF2-40B4-BE49-F238E27FC236}">
                    <a16:creationId xmlns:a16="http://schemas.microsoft.com/office/drawing/2014/main" id="{A5E1F598-40A2-0744-9FAD-5ED5A800EE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11289310" y="513200"/>
                <a:ext cx="402737" cy="250934"/>
              </a:xfrm>
              <a:prstGeom prst="line">
                <a:avLst/>
              </a:prstGeom>
              <a:ln>
                <a:solidFill>
                  <a:schemeClr val="accent4"/>
                </a:solidFill>
                <a:headEnd type="non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A1D935B5-F3E8-964E-8960-CDA2F31E1D6E}"/>
                  </a:ext>
                </a:extLst>
              </p:cNvPr>
              <p:cNvSpPr/>
              <p:nvPr userDrawn="1"/>
            </p:nvSpPr>
            <p:spPr>
              <a:xfrm>
                <a:off x="11674537" y="490339"/>
                <a:ext cx="45719" cy="45719"/>
              </a:xfrm>
              <a:prstGeom prst="ellipse">
                <a:avLst/>
              </a:prstGeom>
              <a:solidFill>
                <a:srgbClr val="EF7D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Calibri"/>
                </a:endParaRPr>
              </a:p>
            </p:txBody>
          </p:sp>
          <p:cxnSp>
            <p:nvCxnSpPr>
              <p:cNvPr id="37" name="Gerade Verbindung 36">
                <a:extLst>
                  <a:ext uri="{FF2B5EF4-FFF2-40B4-BE49-F238E27FC236}">
                    <a16:creationId xmlns:a16="http://schemas.microsoft.com/office/drawing/2014/main" id="{87B32444-6068-C941-803B-A0FA72A0DF6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413823" y="429318"/>
                <a:ext cx="269469" cy="83120"/>
              </a:xfrm>
              <a:prstGeom prst="line">
                <a:avLst/>
              </a:prstGeom>
              <a:ln>
                <a:headEnd type="non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38" name="Gerade Verbindung 37">
                <a:extLst>
                  <a:ext uri="{FF2B5EF4-FFF2-40B4-BE49-F238E27FC236}">
                    <a16:creationId xmlns:a16="http://schemas.microsoft.com/office/drawing/2014/main" id="{158E8F75-1112-7B47-B5C8-D19B05B8887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1431438" y="442999"/>
                <a:ext cx="435080" cy="319002"/>
              </a:xfrm>
              <a:prstGeom prst="line">
                <a:avLst/>
              </a:prstGeom>
              <a:ln>
                <a:headEnd type="non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61BA2743-9EA1-F143-957B-A93872056925}"/>
                  </a:ext>
                </a:extLst>
              </p:cNvPr>
              <p:cNvSpPr/>
              <p:nvPr userDrawn="1"/>
            </p:nvSpPr>
            <p:spPr>
              <a:xfrm>
                <a:off x="11409449" y="414729"/>
                <a:ext cx="57299" cy="57299"/>
              </a:xfrm>
              <a:prstGeom prst="ellipse">
                <a:avLst/>
              </a:prstGeom>
              <a:solidFill>
                <a:srgbClr val="EF7D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Calibri"/>
                </a:endParaRPr>
              </a:p>
            </p:txBody>
          </p:sp>
          <p:cxnSp>
            <p:nvCxnSpPr>
              <p:cNvPr id="40" name="Gerade Verbindung 39">
                <a:extLst>
                  <a:ext uri="{FF2B5EF4-FFF2-40B4-BE49-F238E27FC236}">
                    <a16:creationId xmlns:a16="http://schemas.microsoft.com/office/drawing/2014/main" id="{556C65AF-282C-C549-8614-162A0DBDDA8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11273480" y="431144"/>
                <a:ext cx="159743" cy="333856"/>
              </a:xfrm>
              <a:prstGeom prst="line">
                <a:avLst/>
              </a:prstGeom>
              <a:ln>
                <a:solidFill>
                  <a:schemeClr val="accent6"/>
                </a:solidFill>
                <a:headEnd type="non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1" name="Gerade Verbindung 40">
                <a:extLst>
                  <a:ext uri="{FF2B5EF4-FFF2-40B4-BE49-F238E27FC236}">
                    <a16:creationId xmlns:a16="http://schemas.microsoft.com/office/drawing/2014/main" id="{1E6E22FD-0EA0-964F-942C-4CA38A5335B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 flipV="1">
                <a:off x="11201633" y="574334"/>
                <a:ext cx="680715" cy="187667"/>
              </a:xfrm>
              <a:prstGeom prst="line">
                <a:avLst/>
              </a:prstGeom>
              <a:ln>
                <a:headEnd type="non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2" name="Gerade Verbindung 41">
                <a:extLst>
                  <a:ext uri="{FF2B5EF4-FFF2-40B4-BE49-F238E27FC236}">
                    <a16:creationId xmlns:a16="http://schemas.microsoft.com/office/drawing/2014/main" id="{E41D6487-68D3-854F-B4A4-D80841C97A0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11211287" y="439005"/>
                <a:ext cx="218720" cy="135328"/>
              </a:xfrm>
              <a:prstGeom prst="line">
                <a:avLst/>
              </a:prstGeom>
              <a:ln>
                <a:solidFill>
                  <a:schemeClr val="accent4"/>
                </a:solidFill>
                <a:headEnd type="non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96D20944-FB23-2D4A-AC60-EC381B708ED8}"/>
                  </a:ext>
                </a:extLst>
              </p:cNvPr>
              <p:cNvSpPr/>
              <p:nvPr userDrawn="1"/>
            </p:nvSpPr>
            <p:spPr>
              <a:xfrm>
                <a:off x="11185211" y="552947"/>
                <a:ext cx="45719" cy="45719"/>
              </a:xfrm>
              <a:prstGeom prst="ellipse">
                <a:avLst/>
              </a:prstGeom>
              <a:solidFill>
                <a:srgbClr val="EF7D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Calibri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39D85077-547E-8E48-87DC-B751315E6AAB}"/>
                  </a:ext>
                </a:extLst>
              </p:cNvPr>
              <p:cNvSpPr/>
              <p:nvPr userDrawn="1"/>
            </p:nvSpPr>
            <p:spPr>
              <a:xfrm>
                <a:off x="11255256" y="734886"/>
                <a:ext cx="57299" cy="57299"/>
              </a:xfrm>
              <a:prstGeom prst="ellipse">
                <a:avLst/>
              </a:prstGeom>
              <a:solidFill>
                <a:srgbClr val="EF7D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Calibri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70CCABEF-68E6-214C-9BCD-B08EBEBB87A5}"/>
                  </a:ext>
                </a:extLst>
              </p:cNvPr>
              <p:cNvSpPr/>
              <p:nvPr userDrawn="1"/>
            </p:nvSpPr>
            <p:spPr>
              <a:xfrm>
                <a:off x="11835965" y="734886"/>
                <a:ext cx="57299" cy="57299"/>
              </a:xfrm>
              <a:prstGeom prst="ellipse">
                <a:avLst/>
              </a:prstGeom>
              <a:solidFill>
                <a:srgbClr val="EF7D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>
                  <a:latin typeface="Calibri"/>
                </a:endParaRPr>
              </a:p>
            </p:txBody>
          </p:sp>
        </p:grpSp>
        <p:sp>
          <p:nvSpPr>
            <p:cNvPr id="46" name="Ecken des Rechtecks auf der gleichen Seite abrunden 45">
              <a:extLst>
                <a:ext uri="{FF2B5EF4-FFF2-40B4-BE49-F238E27FC236}">
                  <a16:creationId xmlns:a16="http://schemas.microsoft.com/office/drawing/2014/main" id="{C639BF8B-5682-3E49-BF1B-8A5C4A010862}"/>
                </a:ext>
              </a:extLst>
            </p:cNvPr>
            <p:cNvSpPr/>
            <p:nvPr userDrawn="1"/>
          </p:nvSpPr>
          <p:spPr>
            <a:xfrm rot="10800000">
              <a:off x="11559807" y="-3436"/>
              <a:ext cx="347708" cy="522903"/>
            </a:xfrm>
            <a:prstGeom prst="round2SameRect">
              <a:avLst/>
            </a:prstGeom>
            <a:gradFill flip="none" rotWithShape="1">
              <a:gsLst>
                <a:gs pos="36000">
                  <a:schemeClr val="accent4"/>
                </a:gs>
                <a:gs pos="100000">
                  <a:schemeClr val="accent5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8" tIns="45719" rIns="91438" bIns="45719"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pic>
          <p:nvPicPr>
            <p:cNvPr id="47" name="Grafik 43">
              <a:extLst>
                <a:ext uri="{FF2B5EF4-FFF2-40B4-BE49-F238E27FC236}">
                  <a16:creationId xmlns:a16="http://schemas.microsoft.com/office/drawing/2014/main" id="{8E81BAF3-672C-3147-8312-7106A365AF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566207" y="230651"/>
              <a:ext cx="314960" cy="213360"/>
            </a:xfrm>
            <a:prstGeom prst="rect">
              <a:avLst/>
            </a:prstGeom>
          </p:spPr>
        </p:pic>
      </p:grpSp>
      <p:sp>
        <p:nvSpPr>
          <p:cNvPr id="22" name="Untertitel 2">
            <a:extLst>
              <a:ext uri="{FF2B5EF4-FFF2-40B4-BE49-F238E27FC236}">
                <a16:creationId xmlns:a16="http://schemas.microsoft.com/office/drawing/2014/main" id="{AFA15C50-07F6-BE44-821D-A551199B21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345" y="300307"/>
            <a:ext cx="9144000" cy="4431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l">
              <a:buNone/>
              <a:defRPr sz="1500" baseline="0">
                <a:solidFill>
                  <a:schemeClr val="accent4"/>
                </a:solidFill>
                <a:latin typeface="Calibri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34109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Bild mit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C590D44-6888-B04B-8D9C-11C6EA238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/>
                <a:ea typeface="Calibri"/>
              </a:defRPr>
            </a:lvl1pPr>
          </a:lstStyle>
          <a:p>
            <a:fld id="{0099ADE4-82A4-7141-8D00-BAD29934EEC6}" type="datetime2">
              <a:rPr lang="de-DE" smtClean="0"/>
              <a:pPr/>
              <a:t>Montag, 24. Januar 2022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05CC79-3DC6-F647-976E-BB3F21E481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Calibri"/>
                <a:ea typeface="Calibri"/>
              </a:defRPr>
            </a:lvl1pPr>
          </a:lstStyle>
          <a:p>
            <a:fld id="{7F0D0D27-E64C-7544-9048-DBC2975CB2F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A3D3B8-67DE-094A-A264-C86AE4EBA66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de-DE" dirty="0"/>
              <a:t>Bearbeiter | © CRIF GmbH</a:t>
            </a:r>
          </a:p>
        </p:txBody>
      </p:sp>
      <p:grpSp>
        <p:nvGrpSpPr>
          <p:cNvPr id="33" name="ICON NETZERK">
            <a:extLst>
              <a:ext uri="{FF2B5EF4-FFF2-40B4-BE49-F238E27FC236}">
                <a16:creationId xmlns:a16="http://schemas.microsoft.com/office/drawing/2014/main" id="{D480B6FF-48CA-1B4A-982E-05E78C3967B4}"/>
              </a:ext>
            </a:extLst>
          </p:cNvPr>
          <p:cNvGrpSpPr/>
          <p:nvPr userDrawn="1"/>
        </p:nvGrpSpPr>
        <p:grpSpPr>
          <a:xfrm>
            <a:off x="11457631" y="328733"/>
            <a:ext cx="552060" cy="294299"/>
            <a:chOff x="11185211" y="414729"/>
            <a:chExt cx="708053" cy="377456"/>
          </a:xfrm>
        </p:grpSpPr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0678AC9D-9849-D64F-8447-6BE365D1549F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11692047" y="508574"/>
              <a:ext cx="174471" cy="253428"/>
            </a:xfrm>
            <a:prstGeom prst="line">
              <a:avLst/>
            </a:prstGeom>
            <a:ln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" name="Gerade Verbindung 34">
              <a:extLst>
                <a:ext uri="{FF2B5EF4-FFF2-40B4-BE49-F238E27FC236}">
                  <a16:creationId xmlns:a16="http://schemas.microsoft.com/office/drawing/2014/main" id="{A5E1F598-40A2-0744-9FAD-5ED5A800EE9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289310" y="513200"/>
              <a:ext cx="402737" cy="250934"/>
            </a:xfrm>
            <a:prstGeom prst="line">
              <a:avLst/>
            </a:prstGeom>
            <a:ln>
              <a:solidFill>
                <a:schemeClr val="accent4"/>
              </a:solidFill>
              <a:headEnd type="non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1D935B5-F3E8-964E-8960-CDA2F31E1D6E}"/>
                </a:ext>
              </a:extLst>
            </p:cNvPr>
            <p:cNvSpPr/>
            <p:nvPr userDrawn="1"/>
          </p:nvSpPr>
          <p:spPr>
            <a:xfrm>
              <a:off x="11674537" y="490339"/>
              <a:ext cx="45719" cy="4571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cxnSp>
          <p:nvCxnSpPr>
            <p:cNvPr id="37" name="Gerade Verbindung 36">
              <a:extLst>
                <a:ext uri="{FF2B5EF4-FFF2-40B4-BE49-F238E27FC236}">
                  <a16:creationId xmlns:a16="http://schemas.microsoft.com/office/drawing/2014/main" id="{87B32444-6068-C941-803B-A0FA72A0DF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13823" y="429318"/>
              <a:ext cx="269469" cy="83120"/>
            </a:xfrm>
            <a:prstGeom prst="line">
              <a:avLst/>
            </a:prstGeom>
            <a:ln>
              <a:head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38" name="Gerade Verbindung 37">
              <a:extLst>
                <a:ext uri="{FF2B5EF4-FFF2-40B4-BE49-F238E27FC236}">
                  <a16:creationId xmlns:a16="http://schemas.microsoft.com/office/drawing/2014/main" id="{158E8F75-1112-7B47-B5C8-D19B05B888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31438" y="442999"/>
              <a:ext cx="435080" cy="319002"/>
            </a:xfrm>
            <a:prstGeom prst="line">
              <a:avLst/>
            </a:prstGeom>
            <a:ln>
              <a:head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1BA2743-9EA1-F143-957B-A93872056925}"/>
                </a:ext>
              </a:extLst>
            </p:cNvPr>
            <p:cNvSpPr/>
            <p:nvPr userDrawn="1"/>
          </p:nvSpPr>
          <p:spPr>
            <a:xfrm>
              <a:off x="11409449" y="414729"/>
              <a:ext cx="57299" cy="5729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cxnSp>
          <p:nvCxnSpPr>
            <p:cNvPr id="40" name="Gerade Verbindung 39">
              <a:extLst>
                <a:ext uri="{FF2B5EF4-FFF2-40B4-BE49-F238E27FC236}">
                  <a16:creationId xmlns:a16="http://schemas.microsoft.com/office/drawing/2014/main" id="{556C65AF-282C-C549-8614-162A0DBDDA88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273480" y="431144"/>
              <a:ext cx="159743" cy="333856"/>
            </a:xfrm>
            <a:prstGeom prst="line">
              <a:avLst/>
            </a:prstGeom>
            <a:ln>
              <a:solidFill>
                <a:schemeClr val="accent6"/>
              </a:solidFill>
              <a:head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1" name="Gerade Verbindung 40">
              <a:extLst>
                <a:ext uri="{FF2B5EF4-FFF2-40B4-BE49-F238E27FC236}">
                  <a16:creationId xmlns:a16="http://schemas.microsoft.com/office/drawing/2014/main" id="{1E6E22FD-0EA0-964F-942C-4CA38A5335B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11201633" y="574334"/>
              <a:ext cx="680715" cy="187667"/>
            </a:xfrm>
            <a:prstGeom prst="line">
              <a:avLst/>
            </a:prstGeom>
            <a:ln>
              <a:head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2" name="Gerade Verbindung 41">
              <a:extLst>
                <a:ext uri="{FF2B5EF4-FFF2-40B4-BE49-F238E27FC236}">
                  <a16:creationId xmlns:a16="http://schemas.microsoft.com/office/drawing/2014/main" id="{E41D6487-68D3-854F-B4A4-D80841C97A0E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211287" y="439005"/>
              <a:ext cx="218720" cy="135328"/>
            </a:xfrm>
            <a:prstGeom prst="line">
              <a:avLst/>
            </a:prstGeom>
            <a:ln>
              <a:solidFill>
                <a:schemeClr val="accent4"/>
              </a:solidFill>
              <a:head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6D20944-FB23-2D4A-AC60-EC381B708ED8}"/>
                </a:ext>
              </a:extLst>
            </p:cNvPr>
            <p:cNvSpPr/>
            <p:nvPr userDrawn="1"/>
          </p:nvSpPr>
          <p:spPr>
            <a:xfrm>
              <a:off x="11185211" y="552947"/>
              <a:ext cx="45719" cy="4571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9D85077-547E-8E48-87DC-B751315E6AAB}"/>
                </a:ext>
              </a:extLst>
            </p:cNvPr>
            <p:cNvSpPr/>
            <p:nvPr userDrawn="1"/>
          </p:nvSpPr>
          <p:spPr>
            <a:xfrm>
              <a:off x="11255256" y="734886"/>
              <a:ext cx="57299" cy="5729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0CCABEF-68E6-214C-9BCD-B08EBEBB87A5}"/>
                </a:ext>
              </a:extLst>
            </p:cNvPr>
            <p:cNvSpPr/>
            <p:nvPr userDrawn="1"/>
          </p:nvSpPr>
          <p:spPr>
            <a:xfrm>
              <a:off x="11835965" y="734886"/>
              <a:ext cx="57299" cy="5729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</p:grpSp>
      <p:sp>
        <p:nvSpPr>
          <p:cNvPr id="46" name="Ecken des Rechtecks auf der gleichen Seite abrunden 45">
            <a:extLst>
              <a:ext uri="{FF2B5EF4-FFF2-40B4-BE49-F238E27FC236}">
                <a16:creationId xmlns:a16="http://schemas.microsoft.com/office/drawing/2014/main" id="{C639BF8B-5682-3E49-BF1B-8A5C4A010862}"/>
              </a:ext>
            </a:extLst>
          </p:cNvPr>
          <p:cNvSpPr/>
          <p:nvPr userDrawn="1"/>
        </p:nvSpPr>
        <p:spPr>
          <a:xfrm rot="10800000">
            <a:off x="11559807" y="-3436"/>
            <a:ext cx="347708" cy="522903"/>
          </a:xfrm>
          <a:prstGeom prst="round2SameRect">
            <a:avLst/>
          </a:prstGeom>
          <a:gradFill flip="none" rotWithShape="1">
            <a:gsLst>
              <a:gs pos="36000">
                <a:schemeClr val="accent4"/>
              </a:gs>
              <a:gs pos="100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de-DE" dirty="0">
              <a:latin typeface="Calibri"/>
            </a:endParaRPr>
          </a:p>
        </p:txBody>
      </p:sp>
      <p:pic>
        <p:nvPicPr>
          <p:cNvPr id="47" name="Grafik 43">
            <a:extLst>
              <a:ext uri="{FF2B5EF4-FFF2-40B4-BE49-F238E27FC236}">
                <a16:creationId xmlns:a16="http://schemas.microsoft.com/office/drawing/2014/main" id="{8E81BAF3-672C-3147-8312-7106A365A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66207" y="230651"/>
            <a:ext cx="314960" cy="213360"/>
          </a:xfrm>
          <a:prstGeom prst="rect">
            <a:avLst/>
          </a:prstGeom>
        </p:spPr>
      </p:pic>
      <p:sp>
        <p:nvSpPr>
          <p:cNvPr id="22" name="Bildplatzhalter 15">
            <a:extLst>
              <a:ext uri="{FF2B5EF4-FFF2-40B4-BE49-F238E27FC236}">
                <a16:creationId xmlns:a16="http://schemas.microsoft.com/office/drawing/2014/main" id="{1674181E-0CD7-1044-A305-A6FD9AC0F7A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36722" y="714235"/>
            <a:ext cx="2470299" cy="1434584"/>
          </a:xfrm>
          <a:prstGeom prst="rect">
            <a:avLst/>
          </a:prstGeom>
          <a:solidFill>
            <a:schemeClr val="bg1"/>
          </a:solidFill>
          <a:effectLst>
            <a:outerShdw blurRad="342900" dist="279400" dir="5400000" sx="85000" sy="85000" algn="ctr" rotWithShape="0">
              <a:schemeClr val="tx1">
                <a:alpha val="30000"/>
              </a:schemeClr>
            </a:outerShdw>
          </a:effectLst>
        </p:spPr>
        <p:txBody>
          <a:bodyPr lIns="91438" tIns="45719" rIns="91438" bIns="45719" anchor="ctr" anchorCtr="0"/>
          <a:lstStyle>
            <a:lvl1pPr marL="0" indent="0" algn="ctr">
              <a:buNone/>
              <a:defRPr sz="1100"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defRPr>
            </a:lvl1pPr>
          </a:lstStyle>
          <a:p>
            <a:r>
              <a:rPr lang="de-DE" dirty="0"/>
              <a:t>BILD </a:t>
            </a:r>
            <a:br>
              <a:rPr lang="de-DE" dirty="0"/>
            </a:br>
            <a:r>
              <a:rPr lang="de-DE" dirty="0"/>
              <a:t>einfügen</a:t>
            </a:r>
          </a:p>
        </p:txBody>
      </p:sp>
      <p:sp>
        <p:nvSpPr>
          <p:cNvPr id="23" name="Bildplatzhalter 15">
            <a:extLst>
              <a:ext uri="{FF2B5EF4-FFF2-40B4-BE49-F238E27FC236}">
                <a16:creationId xmlns:a16="http://schemas.microsoft.com/office/drawing/2014/main" id="{CAC5E975-28C8-144C-BB7E-105C1017830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36722" y="2583977"/>
            <a:ext cx="2470299" cy="1434584"/>
          </a:xfrm>
          <a:prstGeom prst="rect">
            <a:avLst/>
          </a:prstGeom>
          <a:solidFill>
            <a:schemeClr val="bg1"/>
          </a:solidFill>
          <a:effectLst>
            <a:outerShdw blurRad="342900" dist="279400" dir="5400000" sx="85000" sy="85000" algn="ctr" rotWithShape="0">
              <a:schemeClr val="tx1">
                <a:alpha val="30000"/>
              </a:schemeClr>
            </a:outerShdw>
          </a:effectLst>
        </p:spPr>
        <p:txBody>
          <a:bodyPr lIns="91438" tIns="45719" rIns="91438" bIns="45719" anchor="ctr" anchorCtr="0"/>
          <a:lstStyle>
            <a:lvl1pPr marL="0" indent="0" algn="ctr">
              <a:buNone/>
              <a:defRPr sz="1100"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defRPr>
            </a:lvl1pPr>
          </a:lstStyle>
          <a:p>
            <a:r>
              <a:rPr lang="de-DE" dirty="0"/>
              <a:t>BILD </a:t>
            </a:r>
            <a:br>
              <a:rPr lang="de-DE" dirty="0"/>
            </a:br>
            <a:r>
              <a:rPr lang="de-DE" dirty="0"/>
              <a:t>einfügen</a:t>
            </a:r>
          </a:p>
        </p:txBody>
      </p:sp>
      <p:sp>
        <p:nvSpPr>
          <p:cNvPr id="24" name="Bildplatzhalter 15">
            <a:extLst>
              <a:ext uri="{FF2B5EF4-FFF2-40B4-BE49-F238E27FC236}">
                <a16:creationId xmlns:a16="http://schemas.microsoft.com/office/drawing/2014/main" id="{AE5D7A64-3FCF-9440-9942-0A56A3B986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936722" y="4453720"/>
            <a:ext cx="2470299" cy="1434584"/>
          </a:xfrm>
          <a:prstGeom prst="rect">
            <a:avLst/>
          </a:prstGeom>
          <a:solidFill>
            <a:schemeClr val="bg1"/>
          </a:solidFill>
          <a:effectLst>
            <a:outerShdw blurRad="342900" dist="279400" dir="5400000" sx="85000" sy="85000" algn="ctr" rotWithShape="0">
              <a:schemeClr val="tx1">
                <a:alpha val="30000"/>
              </a:schemeClr>
            </a:outerShdw>
          </a:effectLst>
        </p:spPr>
        <p:txBody>
          <a:bodyPr lIns="91438" tIns="45719" rIns="91438" bIns="45719" anchor="ctr" anchorCtr="0"/>
          <a:lstStyle>
            <a:lvl1pPr marL="0" indent="0" algn="ctr">
              <a:buNone/>
              <a:defRPr sz="1100"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</a:defRPr>
            </a:lvl1pPr>
          </a:lstStyle>
          <a:p>
            <a:r>
              <a:rPr lang="de-DE" dirty="0"/>
              <a:t>BILD </a:t>
            </a:r>
            <a:br>
              <a:rPr lang="de-DE" dirty="0"/>
            </a:br>
            <a:r>
              <a:rPr lang="de-DE" dirty="0"/>
              <a:t>einfügen</a:t>
            </a:r>
          </a:p>
        </p:txBody>
      </p:sp>
      <p:sp>
        <p:nvSpPr>
          <p:cNvPr id="25" name="Untertitel 2">
            <a:extLst>
              <a:ext uri="{FF2B5EF4-FFF2-40B4-BE49-F238E27FC236}">
                <a16:creationId xmlns:a16="http://schemas.microsoft.com/office/drawing/2014/main" id="{CDBD7581-9879-644C-BB6F-F4D858F609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345" y="300307"/>
            <a:ext cx="9144000" cy="4431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l">
              <a:buNone/>
              <a:defRPr sz="1500" baseline="0">
                <a:solidFill>
                  <a:schemeClr val="accent4"/>
                </a:solidFill>
                <a:latin typeface="Calibri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32" name="Titel 1">
            <a:extLst>
              <a:ext uri="{FF2B5EF4-FFF2-40B4-BE49-F238E27FC236}">
                <a16:creationId xmlns:a16="http://schemas.microsoft.com/office/drawing/2014/main" id="{2C1DB2CA-E251-5444-A07D-0455ABA37F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345" y="1187999"/>
            <a:ext cx="4722563" cy="2000211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>
              <a:defRPr sz="2600" cap="all" baseline="0">
                <a:latin typeface="Calibri"/>
              </a:defRPr>
            </a:lvl1pPr>
          </a:lstStyle>
          <a:p>
            <a:r>
              <a:rPr lang="de-DE" dirty="0"/>
              <a:t>Master-headline</a:t>
            </a:r>
          </a:p>
        </p:txBody>
      </p:sp>
    </p:spTree>
    <p:extLst>
      <p:ext uri="{BB962C8B-B14F-4D97-AF65-F5344CB8AC3E}">
        <p14:creationId xmlns:p14="http://schemas.microsoft.com/office/powerpoint/2010/main" val="3746547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EL BACKGROUND">
            <a:extLst>
              <a:ext uri="{FF2B5EF4-FFF2-40B4-BE49-F238E27FC236}">
                <a16:creationId xmlns:a16="http://schemas.microsoft.com/office/drawing/2014/main" id="{9E0CA76A-E6A2-7241-9563-E7B14D347D80}"/>
              </a:ext>
            </a:extLst>
          </p:cNvPr>
          <p:cNvSpPr/>
          <p:nvPr userDrawn="1"/>
        </p:nvSpPr>
        <p:spPr>
          <a:xfrm>
            <a:off x="0" y="1"/>
            <a:ext cx="12192000" cy="646099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de-DE" b="0" i="0" dirty="0">
              <a:latin typeface="Calibri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C590D44-6888-B04B-8D9C-11C6EA238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/>
                <a:ea typeface="Calibri"/>
              </a:defRPr>
            </a:lvl1pPr>
          </a:lstStyle>
          <a:p>
            <a:fld id="{0099ADE4-82A4-7141-8D00-BAD29934EEC6}" type="datetime2">
              <a:rPr lang="de-DE" smtClean="0"/>
              <a:pPr/>
              <a:t>Montag, 24. Januar 2022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05CC79-3DC6-F647-976E-BB3F21E481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Calibri"/>
                <a:ea typeface="Calibri"/>
              </a:defRPr>
            </a:lvl1pPr>
          </a:lstStyle>
          <a:p>
            <a:fld id="{7F0D0D27-E64C-7544-9048-DBC2975CB2F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A3D3B8-67DE-094A-A264-C86AE4EBA66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de-DE" dirty="0"/>
              <a:t>Bearbeiter | © CRIF GmbH</a:t>
            </a:r>
          </a:p>
        </p:txBody>
      </p:sp>
      <p:grpSp>
        <p:nvGrpSpPr>
          <p:cNvPr id="8" name="ICON NETZERK">
            <a:extLst>
              <a:ext uri="{FF2B5EF4-FFF2-40B4-BE49-F238E27FC236}">
                <a16:creationId xmlns:a16="http://schemas.microsoft.com/office/drawing/2014/main" id="{9F363D51-99D2-5E4B-B9C5-8F4FA12ECC1D}"/>
              </a:ext>
            </a:extLst>
          </p:cNvPr>
          <p:cNvGrpSpPr/>
          <p:nvPr userDrawn="1"/>
        </p:nvGrpSpPr>
        <p:grpSpPr>
          <a:xfrm>
            <a:off x="11457631" y="328733"/>
            <a:ext cx="552060" cy="294299"/>
            <a:chOff x="11185211" y="414729"/>
            <a:chExt cx="708053" cy="377456"/>
          </a:xfrm>
        </p:grpSpPr>
        <p:cxnSp>
          <p:nvCxnSpPr>
            <p:cNvPr id="9" name="Gerade Verbindung 8">
              <a:extLst>
                <a:ext uri="{FF2B5EF4-FFF2-40B4-BE49-F238E27FC236}">
                  <a16:creationId xmlns:a16="http://schemas.microsoft.com/office/drawing/2014/main" id="{156485A2-2620-3044-BABF-E3306B5274AD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11692047" y="508574"/>
              <a:ext cx="174471" cy="253428"/>
            </a:xfrm>
            <a:prstGeom prst="line">
              <a:avLst/>
            </a:prstGeom>
            <a:ln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Gerade Verbindung 9">
              <a:extLst>
                <a:ext uri="{FF2B5EF4-FFF2-40B4-BE49-F238E27FC236}">
                  <a16:creationId xmlns:a16="http://schemas.microsoft.com/office/drawing/2014/main" id="{52D1E427-8814-3548-8A3B-CD34091958D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289310" y="513200"/>
              <a:ext cx="402737" cy="250934"/>
            </a:xfrm>
            <a:prstGeom prst="line">
              <a:avLst/>
            </a:prstGeom>
            <a:ln>
              <a:solidFill>
                <a:schemeClr val="accent4"/>
              </a:solidFill>
              <a:headEnd type="non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1E199C1-7F78-B34C-804B-3D226BDCB139}"/>
                </a:ext>
              </a:extLst>
            </p:cNvPr>
            <p:cNvSpPr/>
            <p:nvPr userDrawn="1"/>
          </p:nvSpPr>
          <p:spPr>
            <a:xfrm>
              <a:off x="11674537" y="490339"/>
              <a:ext cx="45719" cy="4571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cxnSp>
          <p:nvCxnSpPr>
            <p:cNvPr id="12" name="Gerade Verbindung 11">
              <a:extLst>
                <a:ext uri="{FF2B5EF4-FFF2-40B4-BE49-F238E27FC236}">
                  <a16:creationId xmlns:a16="http://schemas.microsoft.com/office/drawing/2014/main" id="{BF99709D-E5EB-A040-BB59-448C9D8841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13823" y="429318"/>
              <a:ext cx="269469" cy="83120"/>
            </a:xfrm>
            <a:prstGeom prst="line">
              <a:avLst/>
            </a:prstGeom>
            <a:ln>
              <a:head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2033A18E-5518-934D-8197-48A253D4358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31438" y="442999"/>
              <a:ext cx="435080" cy="319002"/>
            </a:xfrm>
            <a:prstGeom prst="line">
              <a:avLst/>
            </a:prstGeom>
            <a:ln>
              <a:head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74F5359-2E09-F14F-89C0-443A251015C4}"/>
                </a:ext>
              </a:extLst>
            </p:cNvPr>
            <p:cNvSpPr/>
            <p:nvPr userDrawn="1"/>
          </p:nvSpPr>
          <p:spPr>
            <a:xfrm>
              <a:off x="11409449" y="414729"/>
              <a:ext cx="57299" cy="5729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cxnSp>
          <p:nvCxnSpPr>
            <p:cNvPr id="15" name="Gerade Verbindung 14">
              <a:extLst>
                <a:ext uri="{FF2B5EF4-FFF2-40B4-BE49-F238E27FC236}">
                  <a16:creationId xmlns:a16="http://schemas.microsoft.com/office/drawing/2014/main" id="{91B43565-A06E-1D4C-82FA-A3C43BD5C2C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273480" y="431144"/>
              <a:ext cx="159743" cy="333856"/>
            </a:xfrm>
            <a:prstGeom prst="line">
              <a:avLst/>
            </a:prstGeom>
            <a:ln>
              <a:solidFill>
                <a:schemeClr val="accent6"/>
              </a:solidFill>
              <a:head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6" name="Gerade Verbindung 15">
              <a:extLst>
                <a:ext uri="{FF2B5EF4-FFF2-40B4-BE49-F238E27FC236}">
                  <a16:creationId xmlns:a16="http://schemas.microsoft.com/office/drawing/2014/main" id="{1E9721D1-1525-D946-A470-2781F16EB2FD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11201633" y="574334"/>
              <a:ext cx="680715" cy="187667"/>
            </a:xfrm>
            <a:prstGeom prst="line">
              <a:avLst/>
            </a:prstGeom>
            <a:ln>
              <a:head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" name="Gerade Verbindung 16">
              <a:extLst>
                <a:ext uri="{FF2B5EF4-FFF2-40B4-BE49-F238E27FC236}">
                  <a16:creationId xmlns:a16="http://schemas.microsoft.com/office/drawing/2014/main" id="{B8F85F28-9C46-FC4E-BB7E-ED5D0575C3E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211287" y="439005"/>
              <a:ext cx="218720" cy="135328"/>
            </a:xfrm>
            <a:prstGeom prst="line">
              <a:avLst/>
            </a:prstGeom>
            <a:ln>
              <a:solidFill>
                <a:schemeClr val="accent4"/>
              </a:solidFill>
              <a:head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0DCDA94-2B29-C041-A886-1E4F3B9F6A6B}"/>
                </a:ext>
              </a:extLst>
            </p:cNvPr>
            <p:cNvSpPr/>
            <p:nvPr userDrawn="1"/>
          </p:nvSpPr>
          <p:spPr>
            <a:xfrm>
              <a:off x="11185211" y="552947"/>
              <a:ext cx="45719" cy="4571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712EC4E-5D32-8A48-8930-919D63B363EF}"/>
                </a:ext>
              </a:extLst>
            </p:cNvPr>
            <p:cNvSpPr/>
            <p:nvPr userDrawn="1"/>
          </p:nvSpPr>
          <p:spPr>
            <a:xfrm>
              <a:off x="11255256" y="734886"/>
              <a:ext cx="57299" cy="5729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C1962F3-828D-944A-A737-A26AF6EC8941}"/>
                </a:ext>
              </a:extLst>
            </p:cNvPr>
            <p:cNvSpPr/>
            <p:nvPr userDrawn="1"/>
          </p:nvSpPr>
          <p:spPr>
            <a:xfrm>
              <a:off x="11835965" y="734886"/>
              <a:ext cx="57299" cy="5729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</p:grpSp>
      <p:sp>
        <p:nvSpPr>
          <p:cNvPr id="21" name="Ecken des Rechtecks auf der gleichen Seite abrunden 20">
            <a:extLst>
              <a:ext uri="{FF2B5EF4-FFF2-40B4-BE49-F238E27FC236}">
                <a16:creationId xmlns:a16="http://schemas.microsoft.com/office/drawing/2014/main" id="{F51790F1-20AA-024B-B99B-55317C6DD8F1}"/>
              </a:ext>
            </a:extLst>
          </p:cNvPr>
          <p:cNvSpPr/>
          <p:nvPr userDrawn="1"/>
        </p:nvSpPr>
        <p:spPr>
          <a:xfrm rot="10800000">
            <a:off x="11559807" y="-3436"/>
            <a:ext cx="347708" cy="522903"/>
          </a:xfrm>
          <a:prstGeom prst="round2SameRect">
            <a:avLst/>
          </a:prstGeom>
          <a:gradFill flip="none" rotWithShape="1">
            <a:gsLst>
              <a:gs pos="36000">
                <a:schemeClr val="accent4"/>
              </a:gs>
              <a:gs pos="100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de-DE" dirty="0">
              <a:latin typeface="Calibri"/>
            </a:endParaRPr>
          </a:p>
        </p:txBody>
      </p:sp>
      <p:pic>
        <p:nvPicPr>
          <p:cNvPr id="22" name="Grafik 43">
            <a:extLst>
              <a:ext uri="{FF2B5EF4-FFF2-40B4-BE49-F238E27FC236}">
                <a16:creationId xmlns:a16="http://schemas.microsoft.com/office/drawing/2014/main" id="{1232C832-603E-124A-9FDF-3A9EAF6123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66207" y="230651"/>
            <a:ext cx="314960" cy="213360"/>
          </a:xfrm>
          <a:prstGeom prst="rect">
            <a:avLst/>
          </a:prstGeom>
        </p:spPr>
      </p:pic>
      <p:sp>
        <p:nvSpPr>
          <p:cNvPr id="25" name="Untertitel 2">
            <a:extLst>
              <a:ext uri="{FF2B5EF4-FFF2-40B4-BE49-F238E27FC236}">
                <a16:creationId xmlns:a16="http://schemas.microsoft.com/office/drawing/2014/main" id="{E37D709C-E182-E643-9F76-8DB27D0B6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300307"/>
            <a:ext cx="9452800" cy="4431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l">
              <a:buNone/>
              <a:defRPr sz="1500" baseline="0">
                <a:solidFill>
                  <a:schemeClr val="accent4"/>
                </a:solidFill>
                <a:latin typeface="Calibri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75F7C035-42FE-F54B-9E7A-6FABF8E9E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345" y="857992"/>
            <a:ext cx="9452455" cy="578328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>
              <a:defRPr sz="2600" cap="all" baseline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</a:defRPr>
            </a:lvl1pPr>
          </a:lstStyle>
          <a:p>
            <a:r>
              <a:rPr lang="de-DE" dirty="0"/>
              <a:t>Master-headline</a:t>
            </a:r>
          </a:p>
        </p:txBody>
      </p:sp>
    </p:spTree>
    <p:extLst>
      <p:ext uri="{BB962C8B-B14F-4D97-AF65-F5344CB8AC3E}">
        <p14:creationId xmlns:p14="http://schemas.microsoft.com/office/powerpoint/2010/main" val="1660247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sser-Frei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516EC50-4979-5247-A9CD-1F9BA8054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/>
                <a:ea typeface="Calibri"/>
              </a:defRPr>
            </a:lvl1pPr>
          </a:lstStyle>
          <a:p>
            <a:fld id="{AEB894A1-F7E2-BD46-AB6D-56EC8B249C08}" type="datetime2">
              <a:rPr lang="de-DE" smtClean="0"/>
              <a:pPr/>
              <a:t>Montag, 24. Januar 2022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1D9A27-434E-F841-AC39-226D066B08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50501" y="6466768"/>
            <a:ext cx="424299" cy="322787"/>
          </a:xfrm>
        </p:spPr>
        <p:txBody>
          <a:bodyPr/>
          <a:lstStyle>
            <a:lvl1pPr>
              <a:defRPr>
                <a:latin typeface="Calibri"/>
                <a:ea typeface="Calibri"/>
              </a:defRPr>
            </a:lvl1pPr>
          </a:lstStyle>
          <a:p>
            <a:fld id="{7F0D0D27-E64C-7544-9048-DBC2975CB2F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AA2F64-E589-BE48-9AC0-69C81300A74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r>
              <a:rPr lang="de-DE" dirty="0"/>
              <a:t>Bearbeiter | © CRIF GmbH</a:t>
            </a:r>
          </a:p>
        </p:txBody>
      </p:sp>
      <p:grpSp>
        <p:nvGrpSpPr>
          <p:cNvPr id="11" name="ICON NETZERK">
            <a:extLst>
              <a:ext uri="{FF2B5EF4-FFF2-40B4-BE49-F238E27FC236}">
                <a16:creationId xmlns:a16="http://schemas.microsoft.com/office/drawing/2014/main" id="{5051A0A7-3EA4-5449-9EED-4ADED87FBDC2}"/>
              </a:ext>
            </a:extLst>
          </p:cNvPr>
          <p:cNvGrpSpPr/>
          <p:nvPr userDrawn="1"/>
        </p:nvGrpSpPr>
        <p:grpSpPr>
          <a:xfrm>
            <a:off x="11457631" y="328733"/>
            <a:ext cx="552060" cy="294299"/>
            <a:chOff x="11185211" y="414729"/>
            <a:chExt cx="708053" cy="377456"/>
          </a:xfrm>
        </p:grpSpPr>
        <p:cxnSp>
          <p:nvCxnSpPr>
            <p:cNvPr id="12" name="Gerade Verbindung 11">
              <a:extLst>
                <a:ext uri="{FF2B5EF4-FFF2-40B4-BE49-F238E27FC236}">
                  <a16:creationId xmlns:a16="http://schemas.microsoft.com/office/drawing/2014/main" id="{0CE74B7B-8B00-124F-AF20-D25E166E6FB6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11692047" y="508574"/>
              <a:ext cx="174471" cy="253428"/>
            </a:xfrm>
            <a:prstGeom prst="line">
              <a:avLst/>
            </a:prstGeom>
            <a:ln>
              <a:headEnd type="none"/>
              <a:tail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Gerade Verbindung 12">
              <a:extLst>
                <a:ext uri="{FF2B5EF4-FFF2-40B4-BE49-F238E27FC236}">
                  <a16:creationId xmlns:a16="http://schemas.microsoft.com/office/drawing/2014/main" id="{1115FB03-73F1-4A48-B01D-7D2F10C5353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289310" y="513200"/>
              <a:ext cx="402737" cy="250934"/>
            </a:xfrm>
            <a:prstGeom prst="line">
              <a:avLst/>
            </a:prstGeom>
            <a:ln>
              <a:solidFill>
                <a:schemeClr val="accent4"/>
              </a:solidFill>
              <a:headEnd type="non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6236799-BCDA-BF4D-B3BA-C740046B395F}"/>
                </a:ext>
              </a:extLst>
            </p:cNvPr>
            <p:cNvSpPr/>
            <p:nvPr userDrawn="1"/>
          </p:nvSpPr>
          <p:spPr>
            <a:xfrm>
              <a:off x="11674537" y="490339"/>
              <a:ext cx="45719" cy="4571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cxnSp>
          <p:nvCxnSpPr>
            <p:cNvPr id="16" name="Gerade Verbindung 15">
              <a:extLst>
                <a:ext uri="{FF2B5EF4-FFF2-40B4-BE49-F238E27FC236}">
                  <a16:creationId xmlns:a16="http://schemas.microsoft.com/office/drawing/2014/main" id="{5D0F4653-C3D1-6B42-B2A1-05C03E4A045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13823" y="429318"/>
              <a:ext cx="269469" cy="83120"/>
            </a:xfrm>
            <a:prstGeom prst="line">
              <a:avLst/>
            </a:prstGeom>
            <a:ln>
              <a:head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Gerade Verbindung 17">
              <a:extLst>
                <a:ext uri="{FF2B5EF4-FFF2-40B4-BE49-F238E27FC236}">
                  <a16:creationId xmlns:a16="http://schemas.microsoft.com/office/drawing/2014/main" id="{41E20C0C-93DA-A04F-9FC8-1EDCE869CE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31438" y="442999"/>
              <a:ext cx="435080" cy="319002"/>
            </a:xfrm>
            <a:prstGeom prst="line">
              <a:avLst/>
            </a:prstGeom>
            <a:ln>
              <a:head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D1595B2-97CF-6648-B047-3458FCD2CDBD}"/>
                </a:ext>
              </a:extLst>
            </p:cNvPr>
            <p:cNvSpPr/>
            <p:nvPr userDrawn="1"/>
          </p:nvSpPr>
          <p:spPr>
            <a:xfrm>
              <a:off x="11409449" y="414729"/>
              <a:ext cx="57299" cy="5729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cxnSp>
          <p:nvCxnSpPr>
            <p:cNvPr id="20" name="Gerade Verbindung 19">
              <a:extLst>
                <a:ext uri="{FF2B5EF4-FFF2-40B4-BE49-F238E27FC236}">
                  <a16:creationId xmlns:a16="http://schemas.microsoft.com/office/drawing/2014/main" id="{993B9B5D-02FF-A44F-8ED7-4091CEBBA78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273480" y="431144"/>
              <a:ext cx="159743" cy="333856"/>
            </a:xfrm>
            <a:prstGeom prst="line">
              <a:avLst/>
            </a:prstGeom>
            <a:ln>
              <a:solidFill>
                <a:schemeClr val="accent6"/>
              </a:solidFill>
              <a:head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Gerade Verbindung 21">
              <a:extLst>
                <a:ext uri="{FF2B5EF4-FFF2-40B4-BE49-F238E27FC236}">
                  <a16:creationId xmlns:a16="http://schemas.microsoft.com/office/drawing/2014/main" id="{8542E43B-BC2A-BD49-825B-24320EFA93FC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11201633" y="574334"/>
              <a:ext cx="680715" cy="187667"/>
            </a:xfrm>
            <a:prstGeom prst="line">
              <a:avLst/>
            </a:prstGeom>
            <a:ln>
              <a:headEnd type="non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4ED3A39B-3051-D14B-A20A-5DD67B1E62BE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211287" y="439005"/>
              <a:ext cx="218720" cy="135328"/>
            </a:xfrm>
            <a:prstGeom prst="line">
              <a:avLst/>
            </a:prstGeom>
            <a:ln>
              <a:solidFill>
                <a:schemeClr val="accent4"/>
              </a:solidFill>
              <a:head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10753AC-7281-C84B-8CF8-D78239C6A9DA}"/>
                </a:ext>
              </a:extLst>
            </p:cNvPr>
            <p:cNvSpPr/>
            <p:nvPr userDrawn="1"/>
          </p:nvSpPr>
          <p:spPr>
            <a:xfrm>
              <a:off x="11185211" y="552947"/>
              <a:ext cx="45719" cy="4571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5C6B2B5-F635-2D4E-97B8-DB42FEA60581}"/>
                </a:ext>
              </a:extLst>
            </p:cNvPr>
            <p:cNvSpPr/>
            <p:nvPr userDrawn="1"/>
          </p:nvSpPr>
          <p:spPr>
            <a:xfrm>
              <a:off x="11255256" y="734886"/>
              <a:ext cx="57299" cy="5729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5E5FCE1-4FCB-5644-A346-D16D05E6869F}"/>
                </a:ext>
              </a:extLst>
            </p:cNvPr>
            <p:cNvSpPr/>
            <p:nvPr userDrawn="1"/>
          </p:nvSpPr>
          <p:spPr>
            <a:xfrm>
              <a:off x="11835965" y="734886"/>
              <a:ext cx="57299" cy="57299"/>
            </a:xfrm>
            <a:prstGeom prst="ellipse">
              <a:avLst/>
            </a:prstGeom>
            <a:solidFill>
              <a:srgbClr val="EF7D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latin typeface="Calibri"/>
              </a:endParaRPr>
            </a:p>
          </p:txBody>
        </p:sp>
      </p:grpSp>
      <p:sp>
        <p:nvSpPr>
          <p:cNvPr id="27" name="Ecken des Rechtecks auf der gleichen Seite abrunden 26">
            <a:extLst>
              <a:ext uri="{FF2B5EF4-FFF2-40B4-BE49-F238E27FC236}">
                <a16:creationId xmlns:a16="http://schemas.microsoft.com/office/drawing/2014/main" id="{27F67BD9-622F-A74F-8AA2-443752848DB8}"/>
              </a:ext>
            </a:extLst>
          </p:cNvPr>
          <p:cNvSpPr/>
          <p:nvPr userDrawn="1"/>
        </p:nvSpPr>
        <p:spPr>
          <a:xfrm rot="10800000">
            <a:off x="11559807" y="-3436"/>
            <a:ext cx="347708" cy="522903"/>
          </a:xfrm>
          <a:prstGeom prst="round2SameRect">
            <a:avLst/>
          </a:prstGeom>
          <a:gradFill flip="none" rotWithShape="1">
            <a:gsLst>
              <a:gs pos="36000">
                <a:schemeClr val="accent4"/>
              </a:gs>
              <a:gs pos="100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de-DE" dirty="0">
              <a:latin typeface="Calibri"/>
            </a:endParaRPr>
          </a:p>
        </p:txBody>
      </p:sp>
      <p:pic>
        <p:nvPicPr>
          <p:cNvPr id="28" name="Grafik 43">
            <a:extLst>
              <a:ext uri="{FF2B5EF4-FFF2-40B4-BE49-F238E27FC236}">
                <a16:creationId xmlns:a16="http://schemas.microsoft.com/office/drawing/2014/main" id="{2DAAF6DE-62E3-E846-9B8C-32CDB0ABA7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66207" y="230651"/>
            <a:ext cx="314960" cy="213360"/>
          </a:xfrm>
          <a:prstGeom prst="rect">
            <a:avLst/>
          </a:prstGeom>
        </p:spPr>
      </p:pic>
      <p:sp>
        <p:nvSpPr>
          <p:cNvPr id="30" name="Untertitel 2">
            <a:extLst>
              <a:ext uri="{FF2B5EF4-FFF2-40B4-BE49-F238E27FC236}">
                <a16:creationId xmlns:a16="http://schemas.microsoft.com/office/drawing/2014/main" id="{DA157CEF-DB84-D342-AAF9-60029BF56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300307"/>
            <a:ext cx="9452800" cy="44318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l">
              <a:buNone/>
              <a:defRPr sz="1500" baseline="0">
                <a:solidFill>
                  <a:schemeClr val="accent4"/>
                </a:solidFill>
                <a:latin typeface="Calibri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31" name="Titel 1">
            <a:extLst>
              <a:ext uri="{FF2B5EF4-FFF2-40B4-BE49-F238E27FC236}">
                <a16:creationId xmlns:a16="http://schemas.microsoft.com/office/drawing/2014/main" id="{4B8EFC3A-2E53-8046-A834-8F445282EF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4345" y="857992"/>
            <a:ext cx="9452455" cy="578328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>
              <a:defRPr sz="2600" cap="all" baseline="0">
                <a:solidFill>
                  <a:srgbClr val="193D71"/>
                </a:solidFill>
                <a:latin typeface="Calibri"/>
              </a:defRPr>
            </a:lvl1pPr>
          </a:lstStyle>
          <a:p>
            <a:r>
              <a:rPr lang="de-DE" dirty="0"/>
              <a:t>Master-headline</a:t>
            </a:r>
          </a:p>
        </p:txBody>
      </p:sp>
    </p:spTree>
    <p:extLst>
      <p:ext uri="{BB962C8B-B14F-4D97-AF65-F5344CB8AC3E}">
        <p14:creationId xmlns:p14="http://schemas.microsoft.com/office/powerpoint/2010/main" val="1316281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tiff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raußen, Licht, Verkehr, Ende enthält.&#10;&#10;Automatisch generierte Beschreibung">
            <a:extLst>
              <a:ext uri="{FF2B5EF4-FFF2-40B4-BE49-F238E27FC236}">
                <a16:creationId xmlns:a16="http://schemas.microsoft.com/office/drawing/2014/main" id="{F61C844F-36C3-0746-807A-57EE188E61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92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ource Sans Pro Light" panose="020B0403030403020204" pitchFamily="34" charset="77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12C93BA-C1FF-704F-860F-7D4A053990D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59355"/>
            <a:ext cx="12192000" cy="330200"/>
          </a:xfrm>
          <a:prstGeom prst="rect">
            <a:avLst/>
          </a:prstGeom>
        </p:spPr>
      </p:pic>
      <p:pic>
        <p:nvPicPr>
          <p:cNvPr id="43" name="Footer Layer">
            <a:extLst>
              <a:ext uri="{FF2B5EF4-FFF2-40B4-BE49-F238E27FC236}">
                <a16:creationId xmlns:a16="http://schemas.microsoft.com/office/drawing/2014/main" id="{A62FF1CA-616A-7845-A23E-4FC48EBDF0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email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466768"/>
            <a:ext cx="12206263" cy="317149"/>
          </a:xfrm>
          <a:prstGeom prst="rect">
            <a:avLst/>
          </a:prstGeom>
        </p:spPr>
      </p:pic>
      <p:sp>
        <p:nvSpPr>
          <p:cNvPr id="44" name="STORY COLOR BRAND">
            <a:extLst>
              <a:ext uri="{FF2B5EF4-FFF2-40B4-BE49-F238E27FC236}">
                <a16:creationId xmlns:a16="http://schemas.microsoft.com/office/drawing/2014/main" id="{8BBDBE4F-3B6D-3048-80F4-2A02310B6F87}"/>
              </a:ext>
            </a:extLst>
          </p:cNvPr>
          <p:cNvSpPr/>
          <p:nvPr userDrawn="1"/>
        </p:nvSpPr>
        <p:spPr>
          <a:xfrm rot="5400000">
            <a:off x="6053219" y="727499"/>
            <a:ext cx="85563" cy="12192000"/>
          </a:xfrm>
          <a:prstGeom prst="rect">
            <a:avLst/>
          </a:prstGeom>
          <a:gradFill flip="none" rotWithShape="1">
            <a:gsLst>
              <a:gs pos="45045">
                <a:schemeClr val="accent6"/>
              </a:gs>
              <a:gs pos="0">
                <a:schemeClr val="accent4"/>
              </a:gs>
              <a:gs pos="99000">
                <a:schemeClr val="accent5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de-DE" dirty="0">
              <a:latin typeface="Calibri"/>
            </a:endParaRPr>
          </a:p>
        </p:txBody>
      </p:sp>
      <p:cxnSp>
        <p:nvCxnSpPr>
          <p:cNvPr id="46" name="Seitenzahl trenlinie">
            <a:extLst>
              <a:ext uri="{FF2B5EF4-FFF2-40B4-BE49-F238E27FC236}">
                <a16:creationId xmlns:a16="http://schemas.microsoft.com/office/drawing/2014/main" id="{D3364CBC-5125-9448-A23D-31278219965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884660" y="6549093"/>
            <a:ext cx="0" cy="222788"/>
          </a:xfrm>
          <a:prstGeom prst="line">
            <a:avLst/>
          </a:prstGeom>
          <a:ln>
            <a:solidFill>
              <a:srgbClr val="EE7D1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Datumsplatzhalter">
            <a:extLst>
              <a:ext uri="{FF2B5EF4-FFF2-40B4-BE49-F238E27FC236}">
                <a16:creationId xmlns:a16="http://schemas.microsoft.com/office/drawing/2014/main" id="{AC8BDEF1-6219-2948-A2D3-41E5D2B886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75337" y="6463277"/>
            <a:ext cx="2743200" cy="318219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lang="de-DE" sz="700" b="0" i="0" kern="1200" baseline="0" smtClean="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</a:lstStyle>
          <a:p>
            <a:fld id="{287F74F4-326E-194B-94DD-E3186126745E}" type="datetime2">
              <a:rPr lang="de-DE" smtClean="0"/>
              <a:pPr/>
              <a:t>Montag, 24. Januar 2022</a:t>
            </a:fld>
            <a:endParaRPr lang="de-DE" dirty="0"/>
          </a:p>
        </p:txBody>
      </p:sp>
      <p:sp>
        <p:nvSpPr>
          <p:cNvPr id="48" name="Foliennummernplatzhalter 5">
            <a:extLst>
              <a:ext uri="{FF2B5EF4-FFF2-40B4-BE49-F238E27FC236}">
                <a16:creationId xmlns:a16="http://schemas.microsoft.com/office/drawing/2014/main" id="{7C8D5097-A9A9-DB42-9C71-480EA39E17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0501" y="6466768"/>
            <a:ext cx="424299" cy="322787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700" b="0" i="0" baseline="0">
                <a:solidFill>
                  <a:schemeClr val="bg1"/>
                </a:solidFill>
                <a:latin typeface="Calibri"/>
                <a:ea typeface="Calibri"/>
                <a:cs typeface="Calibri"/>
              </a:defRPr>
            </a:lvl1pPr>
          </a:lstStyle>
          <a:p>
            <a:fld id="{7F0D0D27-E64C-7544-9048-DBC2975CB2F9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2" name="Fußzeilenplatzhalter 51">
            <a:extLst>
              <a:ext uri="{FF2B5EF4-FFF2-40B4-BE49-F238E27FC236}">
                <a16:creationId xmlns:a16="http://schemas.microsoft.com/office/drawing/2014/main" id="{67721648-57E3-514B-A520-109DFD9D94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4000" y="6460994"/>
            <a:ext cx="3570053" cy="328561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700" b="1" i="0">
                <a:solidFill>
                  <a:schemeClr val="bg1"/>
                </a:solidFill>
                <a:latin typeface="Calibri"/>
              </a:defRPr>
            </a:lvl1pPr>
          </a:lstStyle>
          <a:p>
            <a:r>
              <a:rPr lang="de-DE" dirty="0"/>
              <a:t>Bearbeiter | © CRIF GmbH</a:t>
            </a:r>
          </a:p>
        </p:txBody>
      </p:sp>
      <p:pic>
        <p:nvPicPr>
          <p:cNvPr id="6" name="Grafik 5" descr="Ein Bild, das sitzend, computer, dunkel, Computer enthält.&#10;&#10;Automatisch generierte Beschreibung">
            <a:extLst>
              <a:ext uri="{FF2B5EF4-FFF2-40B4-BE49-F238E27FC236}">
                <a16:creationId xmlns:a16="http://schemas.microsoft.com/office/drawing/2014/main" id="{5FBD2356-4573-7345-93E5-4586CCE82CA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1511300"/>
          </a:xfrm>
          <a:prstGeom prst="rect">
            <a:avLst/>
          </a:prstGeom>
        </p:spPr>
      </p:pic>
      <p:pic>
        <p:nvPicPr>
          <p:cNvPr id="4" name="Bild 3" descr="CRIF-Logo-orange-rgb-weiss.ai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081" y="6486569"/>
            <a:ext cx="766182" cy="25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20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12" r:id="rId2"/>
    <p:sldLayoutId id="2147483713" r:id="rId3"/>
    <p:sldLayoutId id="2147483714" r:id="rId4"/>
    <p:sldLayoutId id="2147483675" r:id="rId5"/>
    <p:sldLayoutId id="2147483678" r:id="rId6"/>
    <p:sldLayoutId id="2147483676" r:id="rId7"/>
    <p:sldLayoutId id="2147483653" r:id="rId8"/>
    <p:sldLayoutId id="2147483732" r:id="rId9"/>
    <p:sldLayoutId id="2147483680" r:id="rId10"/>
    <p:sldLayoutId id="2147483731" r:id="rId11"/>
  </p:sldLayoutIdLst>
  <p:hf hdr="0"/>
  <p:txStyles>
    <p:titleStyle>
      <a:lvl1pPr algn="l" defTabSz="914377" rtl="0" eaLnBrk="1" latinLnBrk="0" hangingPunct="1">
        <a:lnSpc>
          <a:spcPct val="75000"/>
        </a:lnSpc>
        <a:spcBef>
          <a:spcPct val="0"/>
        </a:spcBef>
        <a:buNone/>
        <a:defRPr sz="2000" b="1" i="0" kern="1200">
          <a:solidFill>
            <a:schemeClr val="accent1"/>
          </a:solidFill>
          <a:latin typeface="Source Sans Pro" panose="020B0503030403020204" pitchFamily="34" charset="77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außen, Gebäude, sitzend, blau enthält.&#10;&#10;Automatisch generierte Beschreibung">
            <a:extLst>
              <a:ext uri="{FF2B5EF4-FFF2-40B4-BE49-F238E27FC236}">
                <a16:creationId xmlns:a16="http://schemas.microsoft.com/office/drawing/2014/main" id="{63BD6D5C-3435-7B42-B799-F389780345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Grafik 8" descr="Ein Bild, das sitzend, computer, dunkel, Computer enthält.&#10;&#10;Automatisch generierte Beschreibung">
            <a:extLst>
              <a:ext uri="{FF2B5EF4-FFF2-40B4-BE49-F238E27FC236}">
                <a16:creationId xmlns:a16="http://schemas.microsoft.com/office/drawing/2014/main" id="{697B8264-700C-1D46-B812-5D3E4D8AD5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42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hf hdr="0"/>
  <p:txStyles>
    <p:titleStyle>
      <a:lvl1pPr algn="l" defTabSz="914377" rtl="0" eaLnBrk="1" latinLnBrk="0" hangingPunct="1">
        <a:lnSpc>
          <a:spcPct val="75000"/>
        </a:lnSpc>
        <a:spcBef>
          <a:spcPct val="0"/>
        </a:spcBef>
        <a:buNone/>
        <a:defRPr sz="2000" b="1" i="0" kern="1200">
          <a:solidFill>
            <a:schemeClr val="accent1"/>
          </a:solidFill>
          <a:latin typeface="Source Sans Pro" panose="020B0503030403020204" pitchFamily="34" charset="77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 BACKGROUND">
            <a:extLst>
              <a:ext uri="{FF2B5EF4-FFF2-40B4-BE49-F238E27FC236}">
                <a16:creationId xmlns:a16="http://schemas.microsoft.com/office/drawing/2014/main" id="{F7DADB9C-A9CD-B542-9DC8-24E51898C8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de-DE" b="0" i="0" dirty="0">
              <a:latin typeface="Calibri"/>
            </a:endParaRPr>
          </a:p>
        </p:txBody>
      </p:sp>
      <p:pic>
        <p:nvPicPr>
          <p:cNvPr id="7" name="Grafik 6" descr="Ein Bild, das draußen, Licht, Verkehr, Ende enthält.&#10;&#10;Automatisch generierte Beschreibung">
            <a:extLst>
              <a:ext uri="{FF2B5EF4-FFF2-40B4-BE49-F238E27FC236}">
                <a16:creationId xmlns:a16="http://schemas.microsoft.com/office/drawing/2014/main" id="{99B96BD8-AAB1-7245-AEC2-B628729D1F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81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</p:sldLayoutIdLst>
  <p:hf hdr="0"/>
  <p:txStyles>
    <p:titleStyle>
      <a:lvl1pPr algn="l" defTabSz="914377" rtl="0" eaLnBrk="1" latinLnBrk="0" hangingPunct="1">
        <a:lnSpc>
          <a:spcPct val="75000"/>
        </a:lnSpc>
        <a:spcBef>
          <a:spcPct val="0"/>
        </a:spcBef>
        <a:buNone/>
        <a:defRPr sz="2000" b="1" i="0" kern="1200">
          <a:solidFill>
            <a:schemeClr val="accent1"/>
          </a:solidFill>
          <a:latin typeface="Source Sans Pro" panose="020B0503030403020204" pitchFamily="34" charset="77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1D28ABB3-A215-4249-AFC7-77D376910E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TPP+ </a:t>
            </a:r>
            <a:r>
              <a:rPr lang="de-DE" dirty="0" err="1" smtClean="0"/>
              <a:t>Screencast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94A658-EE0E-B94E-8ED0-9AFCF85E57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Existing</a:t>
            </a:r>
            <a:r>
              <a:rPr lang="de-DE" dirty="0"/>
              <a:t> </a:t>
            </a:r>
            <a:r>
              <a:rPr lang="de-DE" dirty="0" err="1"/>
              <a:t>user</a:t>
            </a:r>
            <a:r>
              <a:rPr lang="de-DE" dirty="0"/>
              <a:t> </a:t>
            </a:r>
            <a:r>
              <a:rPr lang="de-DE" dirty="0" err="1"/>
              <a:t>account</a:t>
            </a:r>
            <a:r>
              <a:rPr lang="de-DE" dirty="0"/>
              <a:t> – </a:t>
            </a:r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verified</a:t>
            </a:r>
            <a:r>
              <a:rPr lang="de-DE" dirty="0"/>
              <a:t> </a:t>
            </a:r>
            <a:r>
              <a:rPr lang="de-DE" dirty="0" err="1"/>
              <a:t>data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5784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0D0D27-E64C-7544-9048-DBC2975CB2F9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© CRIF GmbH</a:t>
            </a:r>
            <a:endParaRPr lang="de-DE" dirty="0"/>
          </a:p>
        </p:txBody>
      </p:sp>
      <p:sp>
        <p:nvSpPr>
          <p:cNvPr id="21" name="Titel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Existing</a:t>
            </a:r>
            <a:r>
              <a:rPr lang="de-DE" dirty="0"/>
              <a:t> </a:t>
            </a:r>
            <a:r>
              <a:rPr lang="de-DE" dirty="0" err="1"/>
              <a:t>user</a:t>
            </a:r>
            <a:r>
              <a:rPr lang="de-DE" dirty="0"/>
              <a:t> </a:t>
            </a:r>
            <a:r>
              <a:rPr lang="de-DE" dirty="0" err="1"/>
              <a:t>account</a:t>
            </a:r>
            <a:r>
              <a:rPr lang="de-DE" dirty="0"/>
              <a:t> – </a:t>
            </a:r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verified</a:t>
            </a:r>
            <a:r>
              <a:rPr lang="de-DE" dirty="0"/>
              <a:t> </a:t>
            </a:r>
            <a:r>
              <a:rPr lang="de-DE" dirty="0" err="1" smtClean="0"/>
              <a:t>data</a:t>
            </a:r>
            <a:endParaRPr lang="de-DE" dirty="0"/>
          </a:p>
        </p:txBody>
      </p:sp>
      <p:sp>
        <p:nvSpPr>
          <p:cNvPr id="22" name="Untertitel 2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3" name="Inhaltsplatzhalter 22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8" name="01838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0440" y="1908000"/>
            <a:ext cx="2962500" cy="42349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600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21CEE217-B644-CB49-A708-901B10D979E1}"/>
              </a:ext>
            </a:extLst>
          </p:cNvPr>
          <p:cNvSpPr txBox="1">
            <a:spLocks/>
          </p:cNvSpPr>
          <p:nvPr/>
        </p:nvSpPr>
        <p:spPr bwMode="auto">
          <a:xfrm>
            <a:off x="6507914" y="1653197"/>
            <a:ext cx="3439048" cy="486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>
            <a:lvl1pPr eaLnBrk="0" hangingPunct="0">
              <a:tabLst>
                <a:tab pos="719138" algn="l"/>
              </a:tabLs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1pPr>
            <a:lvl2pPr marL="742950" indent="-285750" eaLnBrk="0" hangingPunct="0">
              <a:tabLst>
                <a:tab pos="719138" algn="l"/>
              </a:tabLs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2pPr>
            <a:lvl3pPr marL="1143000" indent="-228600" eaLnBrk="0" hangingPunct="0">
              <a:tabLst>
                <a:tab pos="719138" algn="l"/>
              </a:tabLs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3pPr>
            <a:lvl4pPr marL="1600200" indent="-228600" eaLnBrk="0" hangingPunct="0">
              <a:tabLst>
                <a:tab pos="719138" algn="l"/>
              </a:tabLs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4pPr>
            <a:lvl5pPr marL="2057400" indent="-228600" eaLnBrk="0" hangingPunct="0">
              <a:tabLst>
                <a:tab pos="719138" algn="l"/>
              </a:tabLs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19138" algn="l"/>
              </a:tabLs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19138" algn="l"/>
              </a:tabLs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19138" algn="l"/>
              </a:tabLs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19138" algn="l"/>
              </a:tabLst>
              <a:defRPr>
                <a:solidFill>
                  <a:schemeClr val="tx1"/>
                </a:solidFill>
                <a:latin typeface="Verdana" pitchFamily="34" charset="0"/>
                <a:ea typeface="ＭＳ Ｐゴシック" pitchFamily="34" charset="-128"/>
              </a:defRPr>
            </a:lvl9pPr>
          </a:lstStyle>
          <a:p>
            <a:pPr defTabSz="457189" fontAlgn="base">
              <a:lnSpc>
                <a:spcPts val="1920"/>
              </a:lnSpc>
              <a:tabLst>
                <a:tab pos="719121" algn="l"/>
              </a:tabLst>
              <a:defRPr/>
            </a:pPr>
            <a:endParaRPr lang="de-DE" altLang="de-DE" sz="1600" dirty="0">
              <a:solidFill>
                <a:prstClr val="white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0782319" y="6245915"/>
            <a:ext cx="1308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E86810"/>
                </a:solidFill>
                <a:ea typeface="Calibri"/>
                <a:cs typeface="Calibri"/>
              </a:rPr>
              <a:t>www.crif.de</a:t>
            </a:r>
            <a:endParaRPr lang="de-DE" sz="1600" dirty="0">
              <a:solidFill>
                <a:srgbClr val="E86810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5DBEC5-041A-4B44-B118-C0543D495D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4424" y="6341395"/>
            <a:ext cx="4883012" cy="293088"/>
          </a:xfrm>
        </p:spPr>
        <p:txBody>
          <a:bodyPr/>
          <a:lstStyle/>
          <a:p>
            <a:r>
              <a:rPr lang="de-DE" dirty="0"/>
              <a:t>CRIF GmbH • </a:t>
            </a:r>
            <a:r>
              <a:rPr lang="de-DE" dirty="0" err="1"/>
              <a:t>Ndl</a:t>
            </a:r>
            <a:r>
              <a:rPr lang="de-DE" dirty="0"/>
              <a:t>. Hamburg • Friesenweg 4, Haus 13 • 22763 Hamburg</a:t>
            </a:r>
          </a:p>
        </p:txBody>
      </p:sp>
    </p:spTree>
    <p:extLst>
      <p:ext uri="{BB962C8B-B14F-4D97-AF65-F5344CB8AC3E}">
        <p14:creationId xmlns:p14="http://schemas.microsoft.com/office/powerpoint/2010/main" val="204128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 CRIFBÜRGEL Cover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eue Schriftart 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IF-PPT-Master-Template-0921" id="{A4E923DC-5DF0-E74D-BA68-B1C39AB7EE33}" vid="{304A5602-D749-4B4C-95DB-D208932388CD}"/>
    </a:ext>
  </a:extLst>
</a:theme>
</file>

<file path=ppt/theme/theme2.xml><?xml version="1.0" encoding="utf-8"?>
<a:theme xmlns:a="http://schemas.openxmlformats.org/drawingml/2006/main" name="2_CRIF - Standart Content Templates">
  <a:themeElements>
    <a:clrScheme name="CRIF COL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B78"/>
      </a:accent1>
      <a:accent2>
        <a:srgbClr val="407AA9"/>
      </a:accent2>
      <a:accent3>
        <a:srgbClr val="77AAD5"/>
      </a:accent3>
      <a:accent4>
        <a:srgbClr val="EF7010"/>
      </a:accent4>
      <a:accent5>
        <a:srgbClr val="FFA941"/>
      </a:accent5>
      <a:accent6>
        <a:srgbClr val="D77A00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600" dirty="0" err="1" smtClean="0">
            <a:solidFill>
              <a:srgbClr val="193D71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RIF-PPT-Master-Template-0921" id="{A4E923DC-5DF0-E74D-BA68-B1C39AB7EE33}" vid="{101F27D7-A109-EE46-B63F-E4A3E48D311B}"/>
    </a:ext>
  </a:extLst>
</a:theme>
</file>

<file path=ppt/theme/theme3.xml><?xml version="1.0" encoding="utf-8"?>
<a:theme xmlns:a="http://schemas.openxmlformats.org/drawingml/2006/main" name="4_CRIF - Alternative Content Templates">
  <a:themeElements>
    <a:clrScheme name="CRIF COL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B78"/>
      </a:accent1>
      <a:accent2>
        <a:srgbClr val="407AA9"/>
      </a:accent2>
      <a:accent3>
        <a:srgbClr val="77AAD5"/>
      </a:accent3>
      <a:accent4>
        <a:srgbClr val="EF7010"/>
      </a:accent4>
      <a:accent5>
        <a:srgbClr val="FFA941"/>
      </a:accent5>
      <a:accent6>
        <a:srgbClr val="D77A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400" dirty="0" err="1" smtClean="0">
            <a:latin typeface="Source Sans Pro" panose="020B0503030403020204" pitchFamily="34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RIF-PPT-Master-Template-0921" id="{A4E923DC-5DF0-E74D-BA68-B1C39AB7EE33}" vid="{0B7B8AA8-9181-3E4B-9A79-20883B7E2ACF}"/>
    </a:ext>
  </a:extLst>
</a:theme>
</file>

<file path=ppt/theme/theme4.xml><?xml version="1.0" encoding="utf-8"?>
<a:theme xmlns:a="http://schemas.openxmlformats.org/drawingml/2006/main" name="Abschlussfolie-Grundlayout">
  <a:themeElements>
    <a:clrScheme name="CRIF Bürgel-designfarben">
      <a:dk1>
        <a:srgbClr val="003B79"/>
      </a:dk1>
      <a:lt1>
        <a:sysClr val="window" lastClr="FFFFFF"/>
      </a:lt1>
      <a:dk2>
        <a:srgbClr val="EC7D11"/>
      </a:dk2>
      <a:lt2>
        <a:srgbClr val="EEECE1"/>
      </a:lt2>
      <a:accent1>
        <a:srgbClr val="003B79"/>
      </a:accent1>
      <a:accent2>
        <a:srgbClr val="EE7D11"/>
      </a:accent2>
      <a:accent3>
        <a:srgbClr val="B0CFED"/>
      </a:accent3>
      <a:accent4>
        <a:srgbClr val="D9E021"/>
      </a:accent4>
      <a:accent5>
        <a:srgbClr val="DDDDDD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 xmlns="" xmlns:p="http://schemas.openxmlformats.org/presentationml/2006/main" xmlns:r="http://schemas.openxmlformats.org/officeDocument/2006/relationships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xmlns:p="http://schemas.openxmlformats.org/presentationml/2006/main" xmlns:r="http://schemas.openxmlformats.org/officeDocument/2006/relationships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lIns="91438" tIns="45719" rIns="91438" bIns="45719"/>
      <a:lstStyle>
        <a:defPPr algn="l" defTabSz="457189" fontAlgn="base">
          <a:lnSpc>
            <a:spcPts val="1920"/>
          </a:lnSpc>
          <a:tabLst>
            <a:tab pos="719121" algn="l"/>
          </a:tabLst>
          <a:defRPr sz="1600" dirty="0">
            <a:solidFill>
              <a:prstClr val="white"/>
            </a:solidFill>
            <a:latin typeface="Calibri"/>
            <a:ea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RIF-PPT-Master-Template-0921" id="{A4E923DC-5DF0-E74D-BA68-B1C39AB7EE33}" vid="{ABCC0DB0-5FE4-E744-B9C8-4303211D07C9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26D5A6A8676249884CA94F9562CE23" ma:contentTypeVersion="1" ma:contentTypeDescription="Create a new document." ma:contentTypeScope="" ma:versionID="faaac3cf3f044a47786364d1827408c5">
  <xsd:schema xmlns:xsd="http://www.w3.org/2001/XMLSchema" xmlns:xs="http://www.w3.org/2001/XMLSchema" xmlns:p="http://schemas.microsoft.com/office/2006/metadata/properties" xmlns:ns2="550ca27e-1726-420c-bcc9-658f067895cb" targetNamespace="http://schemas.microsoft.com/office/2006/metadata/properties" ma:root="true" ma:fieldsID="123123181d6a62519d9acfd30755f7da" ns2:_="">
    <xsd:import namespace="550ca27e-1726-420c-bcc9-658f067895cb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0ca27e-1726-420c-bcc9-658f067895c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50ca27e-1726-420c-bcc9-658f067895cb">
      <UserInfo>
        <DisplayName>Ollrogge Oliver</DisplayName>
        <AccountId>20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0D0EFF-8697-4A78-962B-375F42BFCA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0ca27e-1726-420c-bcc9-658f067895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6A483ED-CBA9-4729-84CA-3194ADF15050}">
  <ds:schemaRefs>
    <ds:schemaRef ds:uri="http://purl.org/dc/elements/1.1/"/>
    <ds:schemaRef ds:uri="f176831c-d644-47c5-a8fd-558b58d8b181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dcmitype/"/>
    <ds:schemaRef ds:uri="550ca27e-1726-420c-bcc9-658f067895cb"/>
  </ds:schemaRefs>
</ds:datastoreItem>
</file>

<file path=customXml/itemProps3.xml><?xml version="1.0" encoding="utf-8"?>
<ds:datastoreItem xmlns:ds="http://schemas.openxmlformats.org/officeDocument/2006/customXml" ds:itemID="{07E1EDC2-2512-400E-BFAF-C8E63F199C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CRIF-PPT-Master-Template-0921</Template>
  <TotalTime>0</TotalTime>
  <Words>37</Words>
  <Application>Microsoft Office PowerPoint</Application>
  <PresentationFormat>Breitbild</PresentationFormat>
  <Paragraphs>7</Paragraphs>
  <Slides>3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3</vt:i4>
      </vt:variant>
    </vt:vector>
  </HeadingPairs>
  <TitlesOfParts>
    <vt:vector size="13" baseType="lpstr">
      <vt:lpstr>Arial</vt:lpstr>
      <vt:lpstr>Calibri</vt:lpstr>
      <vt:lpstr>Source Sans Pro</vt:lpstr>
      <vt:lpstr>Source Sans Pro Light</vt:lpstr>
      <vt:lpstr>Verdana</vt:lpstr>
      <vt:lpstr>Wingdings</vt:lpstr>
      <vt:lpstr>1 CRIFBÜRGEL Cover Pages</vt:lpstr>
      <vt:lpstr>2_CRIF - Standart Content Templates</vt:lpstr>
      <vt:lpstr>4_CRIF - Alternative Content Templates</vt:lpstr>
      <vt:lpstr>Abschlussfolie-Grundlayout</vt:lpstr>
      <vt:lpstr>Existing user account – full verified data</vt:lpstr>
      <vt:lpstr>Existing user account – full verified data</vt:lpstr>
      <vt:lpstr>PowerPoint-Präsentation</vt:lpstr>
    </vt:vector>
  </TitlesOfParts>
  <Manager/>
  <Company>CRIF Buergel GmbH</Company>
  <LinksUpToDate>false</LinksUpToDate>
  <SharedDoc>false</SharedDoc>
  <HyperlinkBase>www.madco.de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MASTERTEMPLATE VORLAGE</dc:title>
  <dc:subject>Mastertemplate</dc:subject>
  <dc:creator>Pongratz Rene Daniel</dc:creator>
  <cp:keywords>v.1.1.2</cp:keywords>
  <dc:description>22.01.2020</dc:description>
  <cp:lastModifiedBy>Ollrogge Oliver</cp:lastModifiedBy>
  <cp:revision>3</cp:revision>
  <dcterms:created xsi:type="dcterms:W3CDTF">2022-01-24T08:25:55Z</dcterms:created>
  <dcterms:modified xsi:type="dcterms:W3CDTF">2022-01-24T12:33:34Z</dcterms:modified>
  <cp:category>Design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0x0101006426D5A6A8676249884CA94F9562CE23</vt:lpwstr>
  </property>
  <property fmtid="{D5CDD505-2E9C-101B-9397-08002B2CF9AE}" pid="3" name="Dokumentnummer">
    <vt:lpwstr>1.1.2</vt:lpwstr>
  </property>
  <property fmtid="{D5CDD505-2E9C-101B-9397-08002B2CF9AE}" pid="4" name="Erstellt von">
    <vt:lpwstr>madco GmbH</vt:lpwstr>
  </property>
  <property fmtid="{D5CDD505-2E9C-101B-9397-08002B2CF9AE}" pid="5" name="Kunde">
    <vt:lpwstr>CRIFBUERGEL </vt:lpwstr>
  </property>
</Properties>
</file>